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4" r:id="rId3"/>
    <p:sldMasterId id="2147483661" r:id="rId4"/>
    <p:sldMasterId id="2147483667" r:id="rId5"/>
  </p:sldMasterIdLst>
  <p:notesMasterIdLst>
    <p:notesMasterId r:id="rId7"/>
  </p:notesMasterIdLst>
  <p:sldIdLst>
    <p:sldId id="256" r:id="rId6"/>
    <p:sldId id="841" r:id="rId8"/>
    <p:sldId id="769" r:id="rId9"/>
    <p:sldId id="708" r:id="rId10"/>
    <p:sldId id="775" r:id="rId11"/>
    <p:sldId id="776" r:id="rId12"/>
    <p:sldId id="777" r:id="rId13"/>
    <p:sldId id="778" r:id="rId14"/>
    <p:sldId id="779" r:id="rId15"/>
    <p:sldId id="814" r:id="rId16"/>
    <p:sldId id="780" r:id="rId17"/>
    <p:sldId id="781" r:id="rId18"/>
    <p:sldId id="782" r:id="rId19"/>
    <p:sldId id="783" r:id="rId20"/>
    <p:sldId id="784" r:id="rId21"/>
    <p:sldId id="785" r:id="rId22"/>
    <p:sldId id="786" r:id="rId23"/>
    <p:sldId id="787" r:id="rId24"/>
    <p:sldId id="788" r:id="rId25"/>
    <p:sldId id="789" r:id="rId26"/>
    <p:sldId id="709" r:id="rId27"/>
    <p:sldId id="774" r:id="rId28"/>
    <p:sldId id="773" r:id="rId29"/>
    <p:sldId id="793" r:id="rId30"/>
    <p:sldId id="794" r:id="rId31"/>
    <p:sldId id="795" r:id="rId32"/>
    <p:sldId id="796" r:id="rId33"/>
    <p:sldId id="798" r:id="rId34"/>
    <p:sldId id="806" r:id="rId35"/>
    <p:sldId id="797" r:id="rId36"/>
    <p:sldId id="799" r:id="rId37"/>
    <p:sldId id="800" r:id="rId38"/>
    <p:sldId id="801" r:id="rId39"/>
    <p:sldId id="802" r:id="rId40"/>
    <p:sldId id="803" r:id="rId41"/>
    <p:sldId id="804" r:id="rId42"/>
  </p:sldIdLst>
  <p:sldSz cx="14083030" cy="7921625"/>
  <p:notesSz cx="6858000" cy="9144000"/>
  <p:defaultTextStyle>
    <a:defPPr>
      <a:defRPr lang="zh-CN"/>
    </a:defPPr>
    <a:lvl1pPr marL="0" lvl="0" indent="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1pPr>
    <a:lvl2pPr marL="617855" lvl="1" indent="-16065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2pPr>
    <a:lvl3pPr marL="1235075" lvl="2" indent="-32067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3pPr>
    <a:lvl4pPr marL="1851025" lvl="3" indent="-47942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4pPr>
    <a:lvl5pPr marL="2468880" lvl="4"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5pPr>
    <a:lvl6pPr marL="2286000" lvl="5"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6pPr>
    <a:lvl7pPr marL="2743200" lvl="6"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7pPr>
    <a:lvl8pPr marL="3200400" lvl="7"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8pPr>
    <a:lvl9pPr marL="3657600" lvl="8"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49C3DD"/>
    <a:srgbClr val="FF6C0D"/>
    <a:srgbClr val="E16734"/>
    <a:srgbClr val="F1AF4F"/>
    <a:srgbClr val="CC4E3F"/>
    <a:srgbClr val="2683C6"/>
    <a:srgbClr val="1AA9D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279"/>
    <p:restoredTop sz="94464"/>
  </p:normalViewPr>
  <p:slideViewPr>
    <p:cSldViewPr showGuides="1">
      <p:cViewPr varScale="1">
        <p:scale>
          <a:sx n="93" d="100"/>
          <a:sy n="93" d="100"/>
        </p:scale>
        <p:origin x="-588" y="-108"/>
      </p:cViewPr>
      <p:guideLst>
        <p:guide orient="horz" pos="2549"/>
        <p:guide orient="horz" pos="771"/>
        <p:guide pos="4559"/>
        <p:guide pos="8538"/>
        <p:guide pos="353"/>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defRPr sz="1200" noProof="1"/>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1235075" rtl="0" eaLnBrk="1" fontAlgn="auto" latinLnBrk="0" hangingPunct="1">
              <a:lnSpc>
                <a:spcPct val="100000"/>
              </a:lnSpc>
              <a:spcBef>
                <a:spcPct val="0"/>
              </a:spcBef>
              <a:spcAft>
                <a:spcPct val="0"/>
              </a:spcAft>
              <a:buClrTx/>
              <a:buSzTx/>
              <a:buFontTx/>
              <a:buNone/>
              <a:defRPr/>
            </a:pPr>
            <a:fld id="{F8A627BE-0570-4204-9DCC-4961D4508722}" type="datetimeFigureOut">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18436" name="幻灯片图像占位符 3"/>
          <p:cNvSpPr>
            <a:spLocks noGrp="1" noRot="1" noChangeAspect="1"/>
          </p:cNvSpPr>
          <p:nvPr>
            <p:ph type="sldImg"/>
          </p:nvPr>
        </p:nvSpPr>
        <p:spPr>
          <a:xfrm>
            <a:off x="382588" y="685800"/>
            <a:ext cx="6092825" cy="34290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noChangeArrowheads="1"/>
          </p:cNvSpPr>
          <p:nvPr>
            <p:ph type="body" sz="quarter" idx="4294967295"/>
          </p:nvPr>
        </p:nvSpPr>
        <p:spPr bwMode="auto">
          <a:xfrm>
            <a:off x="685800" y="4343400"/>
            <a:ext cx="5486400" cy="4114800"/>
          </a:xfrm>
          <a:prstGeom prst="rect">
            <a:avLst/>
          </a:prstGeom>
          <a:noFill/>
          <a:ln w="9525">
            <a:noFill/>
            <a:miter lim="800000"/>
          </a:ln>
        </p:spPr>
        <p:txBody>
          <a:bodyPr vert="horz" wrap="square" lIns="91440" tIns="45720" rIns="91440" bIns="45720" numCol="1" anchor="t" anchorCtr="0" compatLnSpc="1"/>
          <a:lstStyle/>
          <a:p>
            <a:pPr marL="0" marR="0" lvl="0" indent="0" algn="l" defTabSz="1235075"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a:p>
            <a:pPr marL="617855" marR="0" lvl="1" indent="0" algn="l" defTabSz="1235075"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a:p>
            <a:pPr marL="1235075" marR="0" lvl="2" indent="0" algn="l" defTabSz="1235075"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a:p>
            <a:pPr marL="1851025" marR="0" lvl="3" indent="0" algn="l" defTabSz="1235075"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a:p>
            <a:pPr marL="2468880" marR="0" lvl="4" indent="0" algn="l" defTabSz="1235075"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defRPr sz="1200" noProof="1"/>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fld>
            <a:endParaRPr lang="zh-CN" altLang="en-US" sz="1200" strike="noStrike" noProof="1"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defTabSz="1235075" rtl="0" eaLnBrk="0" fontAlgn="base" hangingPunct="0">
      <a:spcBef>
        <a:spcPct val="0"/>
      </a:spcBef>
      <a:spcAft>
        <a:spcPct val="0"/>
      </a:spcAft>
      <a:defRPr sz="1600" kern="1200">
        <a:solidFill>
          <a:schemeClr val="tx1"/>
        </a:solidFill>
        <a:latin typeface="+mn-lt"/>
        <a:ea typeface="+mn-ea"/>
        <a:cs typeface="+mn-cs"/>
      </a:defRPr>
    </a:lvl1pPr>
    <a:lvl2pPr marL="617855" algn="l" defTabSz="1235075" rtl="0" eaLnBrk="0" fontAlgn="base" hangingPunct="0">
      <a:spcBef>
        <a:spcPct val="0"/>
      </a:spcBef>
      <a:spcAft>
        <a:spcPct val="0"/>
      </a:spcAft>
      <a:defRPr sz="1600" kern="1200">
        <a:solidFill>
          <a:schemeClr val="tx1"/>
        </a:solidFill>
        <a:latin typeface="+mn-lt"/>
        <a:ea typeface="+mn-ea"/>
        <a:cs typeface="+mn-cs"/>
      </a:defRPr>
    </a:lvl2pPr>
    <a:lvl3pPr marL="1235075" algn="l" defTabSz="1235075" rtl="0" eaLnBrk="0" fontAlgn="base" hangingPunct="0">
      <a:spcBef>
        <a:spcPct val="0"/>
      </a:spcBef>
      <a:spcAft>
        <a:spcPct val="0"/>
      </a:spcAft>
      <a:defRPr sz="1600" kern="1200">
        <a:solidFill>
          <a:schemeClr val="tx1"/>
        </a:solidFill>
        <a:latin typeface="+mn-lt"/>
        <a:ea typeface="+mn-ea"/>
        <a:cs typeface="+mn-cs"/>
      </a:defRPr>
    </a:lvl3pPr>
    <a:lvl4pPr marL="1851025" algn="l" defTabSz="1235075" rtl="0" eaLnBrk="0" fontAlgn="base" hangingPunct="0">
      <a:spcBef>
        <a:spcPct val="0"/>
      </a:spcBef>
      <a:spcAft>
        <a:spcPct val="0"/>
      </a:spcAft>
      <a:defRPr sz="1600" kern="1200">
        <a:solidFill>
          <a:schemeClr val="tx1"/>
        </a:solidFill>
        <a:latin typeface="+mn-lt"/>
        <a:ea typeface="+mn-ea"/>
        <a:cs typeface="+mn-cs"/>
      </a:defRPr>
    </a:lvl4pPr>
    <a:lvl5pPr marL="2468880" algn="l" defTabSz="1235075" rtl="0" eaLnBrk="0" fontAlgn="base" hangingPunct="0">
      <a:spcBef>
        <a:spcPct val="0"/>
      </a:spcBef>
      <a:spcAft>
        <a:spcPct val="0"/>
      </a:spcAft>
      <a:defRPr sz="1600" kern="1200">
        <a:solidFill>
          <a:schemeClr val="tx1"/>
        </a:solidFill>
        <a:latin typeface="+mn-lt"/>
        <a:ea typeface="+mn-ea"/>
        <a:cs typeface="+mn-cs"/>
      </a:defRPr>
    </a:lvl5pPr>
    <a:lvl6pPr marL="3086100" algn="l" defTabSz="1234440" rtl="0" eaLnBrk="1" latinLnBrk="0" hangingPunct="1">
      <a:defRPr sz="1600" kern="1200">
        <a:solidFill>
          <a:schemeClr val="tx1"/>
        </a:solidFill>
        <a:latin typeface="+mn-lt"/>
        <a:ea typeface="+mn-ea"/>
        <a:cs typeface="+mn-cs"/>
      </a:defRPr>
    </a:lvl6pPr>
    <a:lvl7pPr marL="3703320" algn="l" defTabSz="1234440" rtl="0" eaLnBrk="1" latinLnBrk="0" hangingPunct="1">
      <a:defRPr sz="1600" kern="1200">
        <a:solidFill>
          <a:schemeClr val="tx1"/>
        </a:solidFill>
        <a:latin typeface="+mn-lt"/>
        <a:ea typeface="+mn-ea"/>
        <a:cs typeface="+mn-cs"/>
      </a:defRPr>
    </a:lvl7pPr>
    <a:lvl8pPr marL="4320540" algn="l" defTabSz="1234440" rtl="0" eaLnBrk="1" latinLnBrk="0" hangingPunct="1">
      <a:defRPr sz="1600" kern="1200">
        <a:solidFill>
          <a:schemeClr val="tx1"/>
        </a:solidFill>
        <a:latin typeface="+mn-lt"/>
        <a:ea typeface="+mn-ea"/>
        <a:cs typeface="+mn-cs"/>
      </a:defRPr>
    </a:lvl8pPr>
    <a:lvl9pPr marL="4937760" algn="l" defTabSz="12344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ln>
            <a:miter/>
          </a:ln>
        </p:spPr>
      </p:sp>
      <p:sp>
        <p:nvSpPr>
          <p:cNvPr id="20482"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noTextEdit="1"/>
          </p:cNvSpPr>
          <p:nvPr>
            <p:ph type="sldImg"/>
          </p:nvPr>
        </p:nvSpPr>
        <p:spPr>
          <a:ln>
            <a:miter/>
          </a:ln>
        </p:spPr>
      </p:sp>
      <p:sp>
        <p:nvSpPr>
          <p:cNvPr id="20482"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048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a:ln>
            <a:miter/>
          </a:ln>
        </p:spPr>
      </p:sp>
      <p:sp>
        <p:nvSpPr>
          <p:cNvPr id="5427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42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a:ln>
            <a:miter/>
          </a:ln>
        </p:spPr>
      </p:sp>
      <p:sp>
        <p:nvSpPr>
          <p:cNvPr id="5427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42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幻灯片图像占位符 1"/>
          <p:cNvSpPr>
            <a:spLocks noGrp="1" noRot="1" noChangeAspect="1" noTextEdit="1"/>
          </p:cNvSpPr>
          <p:nvPr>
            <p:ph type="sldImg"/>
          </p:nvPr>
        </p:nvSpPr>
        <p:spPr>
          <a:ln>
            <a:miter/>
          </a:ln>
        </p:spPr>
      </p:sp>
      <p:sp>
        <p:nvSpPr>
          <p:cNvPr id="5427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427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幻灯片图像占位符 1"/>
          <p:cNvSpPr>
            <a:spLocks noGrp="1" noRot="1" noChangeAspect="1" noTextEdit="1"/>
          </p:cNvSpPr>
          <p:nvPr>
            <p:ph type="sldImg"/>
          </p:nvPr>
        </p:nvSpPr>
        <p:spPr>
          <a:ln>
            <a:miter/>
          </a:ln>
        </p:spPr>
      </p:sp>
      <p:sp>
        <p:nvSpPr>
          <p:cNvPr id="52226"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2227"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6"/>
          <p:cNvSpPr/>
          <p:nvPr/>
        </p:nvSpPr>
        <p:spPr>
          <a:xfrm>
            <a:off x="0" y="0"/>
            <a:ext cx="7556500" cy="792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日期占位符 1"/>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3"/>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7"/>
          <p:cNvSpPr>
            <a:spLocks noChangeArrowheads="1"/>
          </p:cNvSpPr>
          <p:nvPr/>
        </p:nvSpPr>
        <p:spPr bwMode="auto">
          <a:xfrm>
            <a:off x="10641013" y="7416800"/>
            <a:ext cx="776288" cy="246063"/>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微软雅黑" panose="020B0503020204020204" pitchFamily="34" charset="-122"/>
              </a:defRPr>
            </a:lvl1pPr>
            <a:lvl2pPr eaLnBrk="0" hangingPunct="0">
              <a:defRPr sz="2400">
                <a:solidFill>
                  <a:schemeClr val="tx1"/>
                </a:solidFill>
                <a:latin typeface="Calibri" panose="020F0502020204030204" pitchFamily="34" charset="0"/>
                <a:ea typeface="微软雅黑" panose="020B0503020204020204" pitchFamily="34" charset="-122"/>
              </a:defRPr>
            </a:lvl2pPr>
            <a:lvl3pPr eaLnBrk="0" hangingPunct="0">
              <a:defRPr sz="2400">
                <a:solidFill>
                  <a:schemeClr val="tx1"/>
                </a:solidFill>
                <a:latin typeface="Calibri" panose="020F0502020204030204" pitchFamily="34" charset="0"/>
                <a:ea typeface="微软雅黑" panose="020B0503020204020204" pitchFamily="34" charset="-122"/>
              </a:defRPr>
            </a:lvl3pPr>
            <a:lvl4pPr eaLnBrk="0" hangingPunct="0">
              <a:defRPr sz="2400">
                <a:solidFill>
                  <a:schemeClr val="tx1"/>
                </a:solidFill>
                <a:latin typeface="Calibri" panose="020F0502020204030204" pitchFamily="34" charset="0"/>
                <a:ea typeface="微软雅黑" panose="020B0503020204020204" pitchFamily="34" charset="-122"/>
              </a:defRPr>
            </a:lvl4pPr>
            <a:lvl5pPr eaLnBrk="0" hangingPunct="0">
              <a:defRPr sz="2400">
                <a:solidFill>
                  <a:schemeClr val="tx1"/>
                </a:solidFill>
                <a:latin typeface="Calibri" panose="020F0502020204030204" pitchFamily="34" charset="0"/>
                <a:ea typeface="微软雅黑" panose="020B0503020204020204" pitchFamily="34" charset="-122"/>
              </a:defRPr>
            </a:lvl5pPr>
            <a:lvl6pPr marL="29260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6pPr>
            <a:lvl7pPr marL="33832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7pPr>
            <a:lvl8pPr marL="38404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8pPr>
            <a:lvl9pPr marL="42976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www.1ppt.com/moban/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行业</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www.1ppt.com/hangye/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节日</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www.1ppt.com/jieri/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素材下载：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www.1ppt.com/sucai/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背景图片：</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www.1ppt.com/beijing/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图表下载：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www.1ppt.com/tubiao/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优秀</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www.1ppt.com/xiazai/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www.1ppt.com/powerpoint/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Word</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www.1ppt.com/word/              Excel</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www.1ppt.com/excel/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资料下载：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www.1ppt.com/ziliao/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课件下载：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www.1ppt.com/kejian/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范文下载：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www.1ppt.com/fanwen/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试卷下载：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www.1ppt.com/shiti/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教案下载：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www.1ppt.com/jiaoan/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字体下载：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www.1ppt.com/ziti/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 </a:t>
            </a:r>
            <a:endPar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仅标题">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2"/>
          <p:cNvSpPr/>
          <p:nvPr/>
        </p:nvSpPr>
        <p:spPr bwMode="auto">
          <a:xfrm flipH="1" flipV="1">
            <a:off x="187325" y="322263"/>
            <a:ext cx="498475" cy="755650"/>
          </a:xfrm>
          <a:prstGeom prst="snipRoundRect">
            <a:avLst>
              <a:gd name="adj1" fmla="val 0"/>
              <a:gd name="adj2" fmla="val 1046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剪去单角 8"/>
          <p:cNvSpPr/>
          <p:nvPr/>
        </p:nvSpPr>
        <p:spPr bwMode="auto">
          <a:xfrm>
            <a:off x="725488" y="322263"/>
            <a:ext cx="180975" cy="755650"/>
          </a:xfrm>
          <a:prstGeom prst="snip1Rect">
            <a:avLst>
              <a:gd name="adj" fmla="val 2719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9" name="燕尾形 10"/>
          <p:cNvSpPr/>
          <p:nvPr/>
        </p:nvSpPr>
        <p:spPr>
          <a:xfrm>
            <a:off x="12238038" y="649288"/>
            <a:ext cx="249238" cy="241300"/>
          </a:xfrm>
          <a:prstGeom prst="chevron">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0" name="燕尾形 11"/>
          <p:cNvSpPr/>
          <p:nvPr/>
        </p:nvSpPr>
        <p:spPr>
          <a:xfrm>
            <a:off x="12514263" y="649288"/>
            <a:ext cx="249238" cy="241300"/>
          </a:xfrm>
          <a:prstGeom prst="chevron">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1" name="燕尾形 12"/>
          <p:cNvSpPr/>
          <p:nvPr/>
        </p:nvSpPr>
        <p:spPr>
          <a:xfrm>
            <a:off x="12788900" y="649288"/>
            <a:ext cx="247650" cy="241300"/>
          </a:xfrm>
          <a:prstGeom prst="chevron">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2" name="燕尾形 13"/>
          <p:cNvSpPr/>
          <p:nvPr/>
        </p:nvSpPr>
        <p:spPr>
          <a:xfrm>
            <a:off x="13063538" y="649288"/>
            <a:ext cx="249238" cy="241300"/>
          </a:xfrm>
          <a:prstGeom prst="chevron">
            <a:avLst/>
          </a:prstGeom>
          <a:solidFill>
            <a:schemeClr val="accent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3" name="燕尾形 14"/>
          <p:cNvSpPr/>
          <p:nvPr/>
        </p:nvSpPr>
        <p:spPr>
          <a:xfrm>
            <a:off x="13339763" y="649288"/>
            <a:ext cx="247650" cy="241300"/>
          </a:xfrm>
          <a:prstGeom prst="chevron">
            <a:avLst/>
          </a:prstGeom>
          <a:solidFill>
            <a:schemeClr val="accent2">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cxnSp>
        <p:nvCxnSpPr>
          <p:cNvPr id="14" name="直接连接符 13"/>
          <p:cNvCxnSpPr/>
          <p:nvPr/>
        </p:nvCxnSpPr>
        <p:spPr>
          <a:xfrm flipV="1">
            <a:off x="992188" y="1066800"/>
            <a:ext cx="12595225" cy="12700"/>
          </a:xfrm>
          <a:prstGeom prst="line">
            <a:avLst/>
          </a:prstGeom>
          <a:ln>
            <a:solidFill>
              <a:srgbClr val="2683C6"/>
            </a:solidFill>
            <a:prstDash val="sysDot"/>
          </a:ln>
        </p:spPr>
        <p:style>
          <a:lnRef idx="1">
            <a:schemeClr val="accent1"/>
          </a:lnRef>
          <a:fillRef idx="0">
            <a:schemeClr val="accent1"/>
          </a:fillRef>
          <a:effectRef idx="0">
            <a:schemeClr val="accent1"/>
          </a:effectRef>
          <a:fontRef idx="minor">
            <a:schemeClr val="tx1"/>
          </a:fontRef>
        </p:style>
      </p:cxnSp>
      <p:pic>
        <p:nvPicPr>
          <p:cNvPr id="12298" name="图形 15"/>
          <p:cNvPicPr>
            <a:picLocks noChangeAspect="1"/>
          </p:cNvPicPr>
          <p:nvPr userDrawn="1"/>
        </p:nvPicPr>
        <p:blipFill>
          <a:blip r:embed="rId2"/>
          <a:stretch>
            <a:fillRect/>
          </a:stretch>
        </p:blipFill>
        <p:spPr>
          <a:xfrm>
            <a:off x="266700" y="403225"/>
            <a:ext cx="571500" cy="571500"/>
          </a:xfrm>
          <a:prstGeom prst="rect">
            <a:avLst/>
          </a:prstGeom>
          <a:noFill/>
          <a:ln w="9525">
            <a:noFill/>
          </a:ln>
        </p:spPr>
      </p:pic>
      <p:sp>
        <p:nvSpPr>
          <p:cNvPr id="16" name="日期占位符 4"/>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5"/>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8" name="灯片编号占位符 1"/>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6"/>
          <p:cNvSpPr/>
          <p:nvPr/>
        </p:nvSpPr>
        <p:spPr>
          <a:xfrm>
            <a:off x="0" y="0"/>
            <a:ext cx="5745163" cy="792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日期占位符 1"/>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3"/>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7"/>
          <p:cNvSpPr>
            <a:spLocks noChangeArrowheads="1"/>
          </p:cNvSpPr>
          <p:nvPr/>
        </p:nvSpPr>
        <p:spPr bwMode="auto">
          <a:xfrm>
            <a:off x="10641013" y="7416800"/>
            <a:ext cx="776288" cy="246063"/>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微软雅黑" panose="020B0503020204020204" pitchFamily="34" charset="-122"/>
              </a:defRPr>
            </a:lvl1pPr>
            <a:lvl2pPr eaLnBrk="0" hangingPunct="0">
              <a:defRPr sz="2400">
                <a:solidFill>
                  <a:schemeClr val="tx1"/>
                </a:solidFill>
                <a:latin typeface="Calibri" panose="020F0502020204030204" pitchFamily="34" charset="0"/>
                <a:ea typeface="微软雅黑" panose="020B0503020204020204" pitchFamily="34" charset="-122"/>
              </a:defRPr>
            </a:lvl2pPr>
            <a:lvl3pPr eaLnBrk="0" hangingPunct="0">
              <a:defRPr sz="2400">
                <a:solidFill>
                  <a:schemeClr val="tx1"/>
                </a:solidFill>
                <a:latin typeface="Calibri" panose="020F0502020204030204" pitchFamily="34" charset="0"/>
                <a:ea typeface="微软雅黑" panose="020B0503020204020204" pitchFamily="34" charset="-122"/>
              </a:defRPr>
            </a:lvl3pPr>
            <a:lvl4pPr eaLnBrk="0" hangingPunct="0">
              <a:defRPr sz="2400">
                <a:solidFill>
                  <a:schemeClr val="tx1"/>
                </a:solidFill>
                <a:latin typeface="Calibri" panose="020F0502020204030204" pitchFamily="34" charset="0"/>
                <a:ea typeface="微软雅黑" panose="020B0503020204020204" pitchFamily="34" charset="-122"/>
              </a:defRPr>
            </a:lvl4pPr>
            <a:lvl5pPr eaLnBrk="0" hangingPunct="0">
              <a:defRPr sz="2400">
                <a:solidFill>
                  <a:schemeClr val="tx1"/>
                </a:solidFill>
                <a:latin typeface="Calibri" panose="020F0502020204030204" pitchFamily="34" charset="0"/>
                <a:ea typeface="微软雅黑" panose="020B0503020204020204" pitchFamily="34" charset="-122"/>
              </a:defRPr>
            </a:lvl5pPr>
            <a:lvl6pPr marL="29260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6pPr>
            <a:lvl7pPr marL="33832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7pPr>
            <a:lvl8pPr marL="38404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8pPr>
            <a:lvl9pPr marL="42976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www.1ppt.com/moban/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行业</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www.1ppt.com/hangye/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节日</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www.1ppt.com/jieri/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素材下载：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www.1ppt.com/sucai/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背景图片：</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www.1ppt.com/beijing/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图表下载：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www.1ppt.com/tubiao/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优秀</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www.1ppt.com/xiazai/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www.1ppt.com/powerpoint/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Word</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www.1ppt.com/word/              Excel</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www.1ppt.com/excel/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资料下载：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www.1ppt.com/ziliao/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课件下载：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www.1ppt.com/kejian/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范文下载：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www.1ppt.com/fanwen/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试卷下载：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www.1ppt.com/shiti/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教案下载：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www.1ppt.com/jiaoan/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字体下载：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www.1ppt.com/ziti/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 </a:t>
            </a:r>
            <a:endPar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2"/>
          <p:cNvSpPr/>
          <p:nvPr/>
        </p:nvSpPr>
        <p:spPr bwMode="auto">
          <a:xfrm flipH="1" flipV="1">
            <a:off x="187325" y="322263"/>
            <a:ext cx="498475" cy="755650"/>
          </a:xfrm>
          <a:prstGeom prst="snipRoundRect">
            <a:avLst>
              <a:gd name="adj1" fmla="val 0"/>
              <a:gd name="adj2" fmla="val 1046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剪去单角 8"/>
          <p:cNvSpPr/>
          <p:nvPr/>
        </p:nvSpPr>
        <p:spPr bwMode="auto">
          <a:xfrm>
            <a:off x="725488" y="322263"/>
            <a:ext cx="180975" cy="755650"/>
          </a:xfrm>
          <a:prstGeom prst="snip1Rect">
            <a:avLst>
              <a:gd name="adj" fmla="val 2719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9" name="燕尾形 10"/>
          <p:cNvSpPr/>
          <p:nvPr/>
        </p:nvSpPr>
        <p:spPr>
          <a:xfrm>
            <a:off x="12238038" y="649288"/>
            <a:ext cx="249238" cy="241300"/>
          </a:xfrm>
          <a:prstGeom prst="chevron">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0" name="燕尾形 11"/>
          <p:cNvSpPr/>
          <p:nvPr/>
        </p:nvSpPr>
        <p:spPr>
          <a:xfrm>
            <a:off x="12514263" y="649288"/>
            <a:ext cx="249238" cy="241300"/>
          </a:xfrm>
          <a:prstGeom prst="chevron">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1" name="燕尾形 12"/>
          <p:cNvSpPr/>
          <p:nvPr/>
        </p:nvSpPr>
        <p:spPr>
          <a:xfrm>
            <a:off x="12788900" y="649288"/>
            <a:ext cx="247650" cy="241300"/>
          </a:xfrm>
          <a:prstGeom prst="chevron">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2" name="燕尾形 13"/>
          <p:cNvSpPr/>
          <p:nvPr/>
        </p:nvSpPr>
        <p:spPr>
          <a:xfrm>
            <a:off x="13063538" y="649288"/>
            <a:ext cx="249238" cy="241300"/>
          </a:xfrm>
          <a:prstGeom prst="chevron">
            <a:avLst/>
          </a:prstGeom>
          <a:solidFill>
            <a:schemeClr val="accent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3" name="燕尾形 14"/>
          <p:cNvSpPr/>
          <p:nvPr/>
        </p:nvSpPr>
        <p:spPr>
          <a:xfrm>
            <a:off x="13339763" y="649288"/>
            <a:ext cx="247650" cy="241300"/>
          </a:xfrm>
          <a:prstGeom prst="chevron">
            <a:avLst/>
          </a:prstGeom>
          <a:solidFill>
            <a:schemeClr val="accent2">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cxnSp>
        <p:nvCxnSpPr>
          <p:cNvPr id="14" name="直接连接符 13"/>
          <p:cNvCxnSpPr/>
          <p:nvPr/>
        </p:nvCxnSpPr>
        <p:spPr>
          <a:xfrm flipV="1">
            <a:off x="992188" y="1066800"/>
            <a:ext cx="12595225" cy="12700"/>
          </a:xfrm>
          <a:prstGeom prst="line">
            <a:avLst/>
          </a:prstGeom>
          <a:ln>
            <a:solidFill>
              <a:srgbClr val="2683C6"/>
            </a:solidFill>
            <a:prstDash val="sysDot"/>
          </a:ln>
        </p:spPr>
        <p:style>
          <a:lnRef idx="1">
            <a:schemeClr val="accent1"/>
          </a:lnRef>
          <a:fillRef idx="0">
            <a:schemeClr val="accent1"/>
          </a:fillRef>
          <a:effectRef idx="0">
            <a:schemeClr val="accent1"/>
          </a:effectRef>
          <a:fontRef idx="minor">
            <a:schemeClr val="tx1"/>
          </a:fontRef>
        </p:style>
      </p:cxnSp>
      <p:pic>
        <p:nvPicPr>
          <p:cNvPr id="12298" name="图形 15"/>
          <p:cNvPicPr>
            <a:picLocks noChangeAspect="1"/>
          </p:cNvPicPr>
          <p:nvPr userDrawn="1"/>
        </p:nvPicPr>
        <p:blipFill>
          <a:blip r:embed="rId2"/>
          <a:stretch>
            <a:fillRect/>
          </a:stretch>
        </p:blipFill>
        <p:spPr>
          <a:xfrm>
            <a:off x="266700" y="403225"/>
            <a:ext cx="571500" cy="571500"/>
          </a:xfrm>
          <a:prstGeom prst="rect">
            <a:avLst/>
          </a:prstGeom>
          <a:noFill/>
          <a:ln w="9525">
            <a:noFill/>
          </a:ln>
        </p:spPr>
      </p:pic>
      <p:sp>
        <p:nvSpPr>
          <p:cNvPr id="16" name="日期占位符 4"/>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5"/>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8" name="灯片编号占位符 1"/>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7"/>
          <p:cNvSpPr>
            <a:spLocks noChangeArrowheads="1"/>
          </p:cNvSpPr>
          <p:nvPr/>
        </p:nvSpPr>
        <p:spPr bwMode="auto">
          <a:xfrm>
            <a:off x="10641013" y="7416800"/>
            <a:ext cx="776288" cy="246063"/>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微软雅黑" panose="020B0503020204020204" pitchFamily="34" charset="-122"/>
              </a:defRPr>
            </a:lvl1pPr>
            <a:lvl2pPr eaLnBrk="0" hangingPunct="0">
              <a:defRPr sz="2400">
                <a:solidFill>
                  <a:schemeClr val="tx1"/>
                </a:solidFill>
                <a:latin typeface="Calibri" panose="020F0502020204030204" pitchFamily="34" charset="0"/>
                <a:ea typeface="微软雅黑" panose="020B0503020204020204" pitchFamily="34" charset="-122"/>
              </a:defRPr>
            </a:lvl2pPr>
            <a:lvl3pPr eaLnBrk="0" hangingPunct="0">
              <a:defRPr sz="2400">
                <a:solidFill>
                  <a:schemeClr val="tx1"/>
                </a:solidFill>
                <a:latin typeface="Calibri" panose="020F0502020204030204" pitchFamily="34" charset="0"/>
                <a:ea typeface="微软雅黑" panose="020B0503020204020204" pitchFamily="34" charset="-122"/>
              </a:defRPr>
            </a:lvl3pPr>
            <a:lvl4pPr eaLnBrk="0" hangingPunct="0">
              <a:defRPr sz="2400">
                <a:solidFill>
                  <a:schemeClr val="tx1"/>
                </a:solidFill>
                <a:latin typeface="Calibri" panose="020F0502020204030204" pitchFamily="34" charset="0"/>
                <a:ea typeface="微软雅黑" panose="020B0503020204020204" pitchFamily="34" charset="-122"/>
              </a:defRPr>
            </a:lvl4pPr>
            <a:lvl5pPr eaLnBrk="0" hangingPunct="0">
              <a:defRPr sz="2400">
                <a:solidFill>
                  <a:schemeClr val="tx1"/>
                </a:solidFill>
                <a:latin typeface="Calibri" panose="020F0502020204030204" pitchFamily="34" charset="0"/>
                <a:ea typeface="微软雅黑" panose="020B0503020204020204" pitchFamily="34" charset="-122"/>
              </a:defRPr>
            </a:lvl5pPr>
            <a:lvl6pPr marL="29260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6pPr>
            <a:lvl7pPr marL="33832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7pPr>
            <a:lvl8pPr marL="38404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8pPr>
            <a:lvl9pPr marL="42976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www.1ppt.com/moban/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行业</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www.1ppt.com/hangye/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节日</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www.1ppt.com/jieri/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素材下载：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www.1ppt.com/sucai/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背景图片：</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www.1ppt.com/beijing/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图表下载：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www.1ppt.com/tubiao/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优秀</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www.1ppt.com/xiazai/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www.1ppt.com/powerpoint/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Word</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www.1ppt.com/word/              Excel</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www.1ppt.com/excel/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资料下载：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www.1ppt.com/ziliao/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课件下载：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www.1ppt.com/kejian/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范文下载：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www.1ppt.com/fanwen/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试卷下载：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www.1ppt.com/shiti/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教案下载：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www.1ppt.com/jiaoan/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字体下载：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www.1ppt.com/ziti/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 </a:t>
            </a:r>
            <a:endPar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6"/>
          <p:cNvSpPr/>
          <p:nvPr/>
        </p:nvSpPr>
        <p:spPr>
          <a:xfrm>
            <a:off x="0" y="0"/>
            <a:ext cx="5745163" cy="792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日期占位符 1"/>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3"/>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2"/>
          <p:cNvSpPr/>
          <p:nvPr/>
        </p:nvSpPr>
        <p:spPr bwMode="auto">
          <a:xfrm flipH="1" flipV="1">
            <a:off x="187325" y="322263"/>
            <a:ext cx="498475" cy="755650"/>
          </a:xfrm>
          <a:prstGeom prst="snipRoundRect">
            <a:avLst>
              <a:gd name="adj1" fmla="val 0"/>
              <a:gd name="adj2" fmla="val 1046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剪去单角 8"/>
          <p:cNvSpPr/>
          <p:nvPr/>
        </p:nvSpPr>
        <p:spPr bwMode="auto">
          <a:xfrm>
            <a:off x="725488" y="322263"/>
            <a:ext cx="180975" cy="755650"/>
          </a:xfrm>
          <a:prstGeom prst="snip1Rect">
            <a:avLst>
              <a:gd name="adj" fmla="val 2719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9" name="燕尾形 10"/>
          <p:cNvSpPr/>
          <p:nvPr/>
        </p:nvSpPr>
        <p:spPr>
          <a:xfrm>
            <a:off x="12238038" y="649288"/>
            <a:ext cx="249238" cy="241300"/>
          </a:xfrm>
          <a:prstGeom prst="chevron">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0" name="燕尾形 11"/>
          <p:cNvSpPr/>
          <p:nvPr/>
        </p:nvSpPr>
        <p:spPr>
          <a:xfrm>
            <a:off x="12514263" y="649288"/>
            <a:ext cx="249238" cy="241300"/>
          </a:xfrm>
          <a:prstGeom prst="chevron">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1" name="燕尾形 12"/>
          <p:cNvSpPr/>
          <p:nvPr/>
        </p:nvSpPr>
        <p:spPr>
          <a:xfrm>
            <a:off x="12788900" y="649288"/>
            <a:ext cx="247650" cy="241300"/>
          </a:xfrm>
          <a:prstGeom prst="chevron">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2" name="燕尾形 13"/>
          <p:cNvSpPr/>
          <p:nvPr/>
        </p:nvSpPr>
        <p:spPr>
          <a:xfrm>
            <a:off x="13063538" y="649288"/>
            <a:ext cx="249238" cy="241300"/>
          </a:xfrm>
          <a:prstGeom prst="chevron">
            <a:avLst/>
          </a:prstGeom>
          <a:solidFill>
            <a:schemeClr val="accent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3" name="燕尾形 14"/>
          <p:cNvSpPr/>
          <p:nvPr/>
        </p:nvSpPr>
        <p:spPr>
          <a:xfrm>
            <a:off x="13339763" y="649288"/>
            <a:ext cx="247650" cy="241300"/>
          </a:xfrm>
          <a:prstGeom prst="chevron">
            <a:avLst/>
          </a:prstGeom>
          <a:solidFill>
            <a:schemeClr val="accent2">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cxnSp>
        <p:nvCxnSpPr>
          <p:cNvPr id="14" name="直接连接符 13"/>
          <p:cNvCxnSpPr/>
          <p:nvPr/>
        </p:nvCxnSpPr>
        <p:spPr>
          <a:xfrm flipV="1">
            <a:off x="992188" y="1066800"/>
            <a:ext cx="12595225" cy="12700"/>
          </a:xfrm>
          <a:prstGeom prst="line">
            <a:avLst/>
          </a:prstGeom>
          <a:ln>
            <a:solidFill>
              <a:srgbClr val="2683C6"/>
            </a:solidFill>
            <a:prstDash val="sysDot"/>
          </a:ln>
        </p:spPr>
        <p:style>
          <a:lnRef idx="1">
            <a:schemeClr val="accent1"/>
          </a:lnRef>
          <a:fillRef idx="0">
            <a:schemeClr val="accent1"/>
          </a:fillRef>
          <a:effectRef idx="0">
            <a:schemeClr val="accent1"/>
          </a:effectRef>
          <a:fontRef idx="minor">
            <a:schemeClr val="tx1"/>
          </a:fontRef>
        </p:style>
      </p:cxnSp>
      <p:pic>
        <p:nvPicPr>
          <p:cNvPr id="6154" name="图形 15"/>
          <p:cNvPicPr>
            <a:picLocks noChangeAspect="1"/>
          </p:cNvPicPr>
          <p:nvPr userDrawn="1"/>
        </p:nvPicPr>
        <p:blipFill>
          <a:blip r:embed="rId2"/>
          <a:stretch>
            <a:fillRect/>
          </a:stretch>
        </p:blipFill>
        <p:spPr>
          <a:xfrm>
            <a:off x="266700" y="403225"/>
            <a:ext cx="571500" cy="571500"/>
          </a:xfrm>
          <a:prstGeom prst="rect">
            <a:avLst/>
          </a:prstGeom>
          <a:noFill/>
          <a:ln w="9525">
            <a:noFill/>
          </a:ln>
        </p:spPr>
      </p:pic>
      <p:sp>
        <p:nvSpPr>
          <p:cNvPr id="16" name="日期占位符 4"/>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5"/>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8" name="灯片编号占位符 1"/>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7"/>
          <p:cNvSpPr>
            <a:spLocks noChangeArrowheads="1"/>
          </p:cNvSpPr>
          <p:nvPr/>
        </p:nvSpPr>
        <p:spPr bwMode="auto">
          <a:xfrm>
            <a:off x="10641013" y="7416800"/>
            <a:ext cx="776288" cy="246063"/>
          </a:xfrm>
          <a:prstGeom prst="rect">
            <a:avLst/>
          </a:prstGeom>
          <a:noFill/>
          <a:ln>
            <a:noFill/>
          </a:ln>
        </p:spPr>
        <p:txBody>
          <a:bodyPr>
            <a:spAutoFit/>
          </a:bodyPr>
          <a:lstStyle>
            <a:lvl1pPr eaLnBrk="0" hangingPunct="0">
              <a:defRPr sz="2400">
                <a:solidFill>
                  <a:schemeClr val="tx1"/>
                </a:solidFill>
                <a:latin typeface="Calibri" panose="020F0502020204030204" pitchFamily="34" charset="0"/>
                <a:ea typeface="微软雅黑" panose="020B0503020204020204" pitchFamily="34" charset="-122"/>
              </a:defRPr>
            </a:lvl1pPr>
            <a:lvl2pPr eaLnBrk="0" hangingPunct="0">
              <a:defRPr sz="2400">
                <a:solidFill>
                  <a:schemeClr val="tx1"/>
                </a:solidFill>
                <a:latin typeface="Calibri" panose="020F0502020204030204" pitchFamily="34" charset="0"/>
                <a:ea typeface="微软雅黑" panose="020B0503020204020204" pitchFamily="34" charset="-122"/>
              </a:defRPr>
            </a:lvl2pPr>
            <a:lvl3pPr eaLnBrk="0" hangingPunct="0">
              <a:defRPr sz="2400">
                <a:solidFill>
                  <a:schemeClr val="tx1"/>
                </a:solidFill>
                <a:latin typeface="Calibri" panose="020F0502020204030204" pitchFamily="34" charset="0"/>
                <a:ea typeface="微软雅黑" panose="020B0503020204020204" pitchFamily="34" charset="-122"/>
              </a:defRPr>
            </a:lvl3pPr>
            <a:lvl4pPr eaLnBrk="0" hangingPunct="0">
              <a:defRPr sz="2400">
                <a:solidFill>
                  <a:schemeClr val="tx1"/>
                </a:solidFill>
                <a:latin typeface="Calibri" panose="020F0502020204030204" pitchFamily="34" charset="0"/>
                <a:ea typeface="微软雅黑" panose="020B0503020204020204" pitchFamily="34" charset="-122"/>
              </a:defRPr>
            </a:lvl4pPr>
            <a:lvl5pPr eaLnBrk="0" hangingPunct="0">
              <a:defRPr sz="2400">
                <a:solidFill>
                  <a:schemeClr val="tx1"/>
                </a:solidFill>
                <a:latin typeface="Calibri" panose="020F0502020204030204" pitchFamily="34" charset="0"/>
                <a:ea typeface="微软雅黑" panose="020B0503020204020204" pitchFamily="34" charset="-122"/>
              </a:defRPr>
            </a:lvl5pPr>
            <a:lvl6pPr marL="29260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6pPr>
            <a:lvl7pPr marL="33832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7pPr>
            <a:lvl8pPr marL="38404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8pPr>
            <a:lvl9pPr marL="4297680" indent="-640080" eaLnBrk="0" fontAlgn="base" hangingPunct="0">
              <a:spcBef>
                <a:spcPct val="0"/>
              </a:spcBef>
              <a:spcAft>
                <a:spcPct val="0"/>
              </a:spcAft>
              <a:defRPr sz="2400">
                <a:solidFill>
                  <a:schemeClr val="tx1"/>
                </a:solidFill>
                <a:latin typeface="Calibri" panose="020F0502020204030204" pitchFamily="34" charset="0"/>
                <a:ea typeface="微软雅黑" panose="020B0503020204020204" pitchFamily="34"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www.1ppt.com/moban/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行业</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www.1ppt.com/hangye/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节日</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模板：</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www.1ppt.com/jieri/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素材下载：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www.1ppt.com/sucai/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背景图片：</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www.1ppt.com/beijing/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图表下载：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www.1ppt.com/tubiao/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优秀</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www.1ppt.com/xiazai/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www.1ppt.com/powerpoint/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Word</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 </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www.1ppt.com/word/              Excel</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教程：</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www.1ppt.com/excel/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资料下载：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www.1ppt.com/ziliao/                PPT</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课件下载：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www.1ppt.com/kejian/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范文下载：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www.1ppt.com/fanwen/             </a:t>
            </a: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试卷下载：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www.1ppt.com/shiti/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教案下载：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www.1ppt.com/jiaoan/        </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字体下载：</a:t>
            </a: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www.1ppt.com/ziti/</a:t>
            </a:r>
            <a:endPar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rPr>
              <a:t> </a:t>
            </a:r>
            <a:endParaRPr kumimoji="0" lang="zh-CN" altLang="en-US" sz="100" b="0" i="0" u="none" strike="noStrike" kern="1200" cap="none" spc="0" normalizeH="0" baseline="0" noProof="0">
              <a:ln>
                <a:noFill/>
              </a:ln>
              <a:solidFill>
                <a:srgbClr val="F2F2F2"/>
              </a:solidFill>
              <a:effectLst/>
              <a:uLnTx/>
              <a:uFillTx/>
              <a:latin typeface="Calibri" panose="020F0502020204030204" pitchFamily="34" charset="0"/>
              <a:ea typeface="宋体" panose="02010600030101010101" pitchFamily="2" charset="-122"/>
              <a:cs typeface="+mn-cs"/>
            </a:endParaRPr>
          </a:p>
        </p:txBody>
      </p:sp>
      <p:sp>
        <p:nvSpPr>
          <p:cNvPr id="2" name="标题 1"/>
          <p:cNvSpPr>
            <a:spLocks noGrp="1"/>
          </p:cNvSpPr>
          <p:nvPr>
            <p:ph type="title"/>
          </p:nvPr>
        </p:nvSpPr>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8"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2"/>
          <p:cNvSpPr/>
          <p:nvPr/>
        </p:nvSpPr>
        <p:spPr bwMode="auto">
          <a:xfrm flipH="1" flipV="1">
            <a:off x="187325" y="322263"/>
            <a:ext cx="498475" cy="755650"/>
          </a:xfrm>
          <a:prstGeom prst="snipRoundRect">
            <a:avLst>
              <a:gd name="adj1" fmla="val 0"/>
              <a:gd name="adj2" fmla="val 1046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8" name="矩形: 剪去单角 8"/>
          <p:cNvSpPr/>
          <p:nvPr/>
        </p:nvSpPr>
        <p:spPr bwMode="auto">
          <a:xfrm>
            <a:off x="725488" y="322263"/>
            <a:ext cx="180975" cy="755650"/>
          </a:xfrm>
          <a:prstGeom prst="snip1Rect">
            <a:avLst>
              <a:gd name="adj" fmla="val 27194"/>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chemeClr val="lt1"/>
              </a:solidFill>
              <a:effectLst/>
              <a:uLnTx/>
              <a:uFillTx/>
              <a:latin typeface="+mn-lt"/>
              <a:ea typeface="+mn-ea"/>
              <a:cs typeface="+mn-cs"/>
            </a:endParaRPr>
          </a:p>
        </p:txBody>
      </p:sp>
      <p:sp>
        <p:nvSpPr>
          <p:cNvPr id="9" name="燕尾形 10"/>
          <p:cNvSpPr/>
          <p:nvPr/>
        </p:nvSpPr>
        <p:spPr>
          <a:xfrm>
            <a:off x="12238038" y="649288"/>
            <a:ext cx="249238" cy="241300"/>
          </a:xfrm>
          <a:prstGeom prst="chevron">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0" name="燕尾形 11"/>
          <p:cNvSpPr/>
          <p:nvPr/>
        </p:nvSpPr>
        <p:spPr>
          <a:xfrm>
            <a:off x="12514263" y="649288"/>
            <a:ext cx="249238" cy="241300"/>
          </a:xfrm>
          <a:prstGeom prst="chevron">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1" name="燕尾形 12"/>
          <p:cNvSpPr/>
          <p:nvPr/>
        </p:nvSpPr>
        <p:spPr>
          <a:xfrm>
            <a:off x="12788900" y="649288"/>
            <a:ext cx="247650" cy="241300"/>
          </a:xfrm>
          <a:prstGeom prst="chevron">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2" name="燕尾形 13"/>
          <p:cNvSpPr/>
          <p:nvPr/>
        </p:nvSpPr>
        <p:spPr>
          <a:xfrm>
            <a:off x="13063538" y="649288"/>
            <a:ext cx="249238" cy="241300"/>
          </a:xfrm>
          <a:prstGeom prst="chevron">
            <a:avLst/>
          </a:prstGeom>
          <a:solidFill>
            <a:schemeClr val="accent1">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3" name="燕尾形 14"/>
          <p:cNvSpPr/>
          <p:nvPr/>
        </p:nvSpPr>
        <p:spPr>
          <a:xfrm>
            <a:off x="13339763" y="649288"/>
            <a:ext cx="247650" cy="241300"/>
          </a:xfrm>
          <a:prstGeom prst="chevron">
            <a:avLst/>
          </a:prstGeom>
          <a:solidFill>
            <a:schemeClr val="accent2">
              <a:alpha val="6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cxnSp>
        <p:nvCxnSpPr>
          <p:cNvPr id="14" name="直接连接符 13"/>
          <p:cNvCxnSpPr/>
          <p:nvPr/>
        </p:nvCxnSpPr>
        <p:spPr>
          <a:xfrm flipV="1">
            <a:off x="992188" y="1066800"/>
            <a:ext cx="12595225" cy="12700"/>
          </a:xfrm>
          <a:prstGeom prst="line">
            <a:avLst/>
          </a:prstGeom>
          <a:ln>
            <a:solidFill>
              <a:srgbClr val="2683C6"/>
            </a:solidFill>
            <a:prstDash val="sysDot"/>
          </a:ln>
        </p:spPr>
        <p:style>
          <a:lnRef idx="1">
            <a:schemeClr val="accent1"/>
          </a:lnRef>
          <a:fillRef idx="0">
            <a:schemeClr val="accent1"/>
          </a:fillRef>
          <a:effectRef idx="0">
            <a:schemeClr val="accent1"/>
          </a:effectRef>
          <a:fontRef idx="minor">
            <a:schemeClr val="tx1"/>
          </a:fontRef>
        </p:style>
      </p:cxnSp>
      <p:pic>
        <p:nvPicPr>
          <p:cNvPr id="8202" name="图形 15"/>
          <p:cNvPicPr>
            <a:picLocks noChangeAspect="1"/>
          </p:cNvPicPr>
          <p:nvPr userDrawn="1"/>
        </p:nvPicPr>
        <p:blipFill>
          <a:blip r:embed="rId2"/>
          <a:stretch>
            <a:fillRect/>
          </a:stretch>
        </p:blipFill>
        <p:spPr>
          <a:xfrm>
            <a:off x="266700" y="403225"/>
            <a:ext cx="571500" cy="571500"/>
          </a:xfrm>
          <a:prstGeom prst="rect">
            <a:avLst/>
          </a:prstGeom>
          <a:noFill/>
          <a:ln w="9525">
            <a:noFill/>
          </a:ln>
        </p:spPr>
      </p:pic>
      <p:sp>
        <p:nvSpPr>
          <p:cNvPr id="16" name="日期占位符 4"/>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5"/>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8" name="灯片编号占位符 1"/>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bg>
      <p:bgPr>
        <a:gradFill rotWithShape="0">
          <a:gsLst>
            <a:gs pos="0">
              <a:srgbClr val="F2F2F2"/>
            </a:gs>
            <a:gs pos="100000">
              <a:srgbClr val="F2F2F2"/>
            </a:gs>
          </a:gsLst>
          <a:lin ang="16200000" scaled="1"/>
          <a:tileRect/>
        </a:gradFill>
        <a:effectLst/>
      </p:bgPr>
    </p:bg>
    <p:spTree>
      <p:nvGrpSpPr>
        <p:cNvPr id="1" name=""/>
        <p:cNvGrpSpPr/>
        <p:nvPr/>
      </p:nvGrpSpPr>
      <p:grpSpPr>
        <a:xfrm>
          <a:off x="0" y="0"/>
          <a:ext cx="0" cy="0"/>
          <a:chOff x="0" y="0"/>
          <a:chExt cx="0" cy="0"/>
        </a:xfrm>
      </p:grpSpPr>
      <p:sp>
        <p:nvSpPr>
          <p:cNvPr id="7" name="矩形 6"/>
          <p:cNvSpPr/>
          <p:nvPr/>
        </p:nvSpPr>
        <p:spPr>
          <a:xfrm>
            <a:off x="0" y="0"/>
            <a:ext cx="5745163" cy="7921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日期占位符 1"/>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10" name="灯片编号占位符 3"/>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p>
            <a:pPr algn="r" fontAlgn="base">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2F2F2"/>
            </a:gs>
            <a:gs pos="100000">
              <a:srgbClr val="F2F2F2"/>
            </a:gs>
          </a:gsLst>
          <a:lin ang="16200000" scaled="1"/>
          <a:tileRect/>
        </a:gradFill>
        <a:effectLst/>
      </p:bgPr>
    </p:bg>
    <p:spTree>
      <p:nvGrpSpPr>
        <p:cNvPr id="1" name=""/>
        <p:cNvGrpSpPr/>
        <p:nvPr/>
      </p:nvGrpSpPr>
      <p:grpSpPr/>
      <p:sp>
        <p:nvSpPr>
          <p:cNvPr id="1026" name="标题占位符 1"/>
          <p:cNvSpPr>
            <a:spLocks noGrp="1"/>
          </p:cNvSpPr>
          <p:nvPr>
            <p:ph type="title"/>
          </p:nvPr>
        </p:nvSpPr>
        <p:spPr>
          <a:xfrm>
            <a:off x="704850" y="317500"/>
            <a:ext cx="12673013" cy="1319213"/>
          </a:xfrm>
          <a:prstGeom prst="rect">
            <a:avLst/>
          </a:prstGeom>
          <a:noFill/>
          <a:ln w="9525">
            <a:noFill/>
          </a:ln>
        </p:spPr>
        <p:txBody>
          <a:bodyPr lIns="123444" tIns="61722" rIns="123444" bIns="61722" anchor="ctr" anchorCtr="0"/>
          <a:p>
            <a:pPr lvl="0"/>
            <a:r>
              <a:rPr lang="en-US" altLang="en-US" dirty="0"/>
              <a:t>单击此处编辑母版标题样式</a:t>
            </a:r>
            <a:endParaRPr lang="en-US" altLang="en-US" dirty="0"/>
          </a:p>
        </p:txBody>
      </p:sp>
      <p:sp>
        <p:nvSpPr>
          <p:cNvPr id="1027" name="文本占位符 2"/>
          <p:cNvSpPr>
            <a:spLocks noGrp="1"/>
          </p:cNvSpPr>
          <p:nvPr>
            <p:ph type="body"/>
          </p:nvPr>
        </p:nvSpPr>
        <p:spPr>
          <a:xfrm>
            <a:off x="704850" y="1847850"/>
            <a:ext cx="12673013" cy="5229225"/>
          </a:xfrm>
          <a:prstGeom prst="rect">
            <a:avLst/>
          </a:prstGeom>
          <a:noFill/>
          <a:ln w="9525">
            <a:noFill/>
          </a:ln>
        </p:spPr>
        <p:txBody>
          <a:bodyPr lIns="123444" tIns="61722" rIns="123444" bIns="61722" anchor="t" anchorCtr="0"/>
          <a:p>
            <a:pPr lvl="0"/>
            <a:r>
              <a:rPr lang="en-US" altLang="en-US" dirty="0"/>
              <a:t>单击此处编辑母版文本样式</a:t>
            </a:r>
            <a:endParaRPr lang="en-US" altLang="en-US" dirty="0"/>
          </a:p>
          <a:p>
            <a:pPr lvl="1" indent="-396875"/>
            <a:r>
              <a:rPr lang="en-US" altLang="en-US" dirty="0"/>
              <a:t>第二级</a:t>
            </a:r>
            <a:endParaRPr lang="en-US" altLang="en-US" dirty="0"/>
          </a:p>
          <a:p>
            <a:pPr lvl="2" indent="-317500"/>
            <a:r>
              <a:rPr lang="en-US" altLang="en-US" dirty="0"/>
              <a:t>第三级</a:t>
            </a:r>
            <a:endParaRPr lang="en-US" altLang="en-US" dirty="0"/>
          </a:p>
          <a:p>
            <a:pPr lvl="3" indent="-317500"/>
            <a:r>
              <a:rPr lang="en-US" altLang="en-US" dirty="0"/>
              <a:t>第四级</a:t>
            </a:r>
            <a:endParaRPr lang="en-US" altLang="en-US" dirty="0"/>
          </a:p>
          <a:p>
            <a:pPr lvl="4" indent="-317500"/>
            <a:r>
              <a:rPr lang="en-US" altLang="en-US" dirty="0"/>
              <a:t>第五级</a:t>
            </a:r>
            <a:endParaRPr lang="en-US" altLang="en-US" dirty="0"/>
          </a:p>
        </p:txBody>
      </p:sp>
      <p:sp>
        <p:nvSpPr>
          <p:cNvPr id="4"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lgn="l" eaLnBrk="1" fontAlgn="auto" hangingPunct="1">
              <a:defRPr sz="1645" noProof="1">
                <a:solidFill>
                  <a:schemeClr val="tx1">
                    <a:tint val="75000"/>
                  </a:schemeClr>
                </a:solidFill>
                <a:latin typeface="+mn-lt"/>
                <a:ea typeface="+mn-ea"/>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lgn="ctr" eaLnBrk="1" fontAlgn="auto" hangingPunct="1">
              <a:defRPr sz="1645" noProof="1">
                <a:solidFill>
                  <a:schemeClr val="tx1">
                    <a:tint val="75000"/>
                  </a:schemeClr>
                </a:solidFill>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lstStyle>
            <a:lvl1pPr algn="r">
              <a:defRPr sz="16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1270000" rtl="0" eaLnBrk="0" fontAlgn="base" hangingPunct="0">
        <a:spcBef>
          <a:spcPct val="0"/>
        </a:spcBef>
        <a:spcAft>
          <a:spcPct val="0"/>
        </a:spcAft>
        <a:defRPr sz="6000" kern="1200">
          <a:solidFill>
            <a:schemeClr val="tx1"/>
          </a:solidFill>
          <a:latin typeface="+mj-lt"/>
          <a:ea typeface="+mj-ea"/>
          <a:cs typeface="+mj-cs"/>
        </a:defRPr>
      </a:lvl1pPr>
      <a:lvl2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2pPr>
      <a:lvl3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3pPr>
      <a:lvl4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4pPr>
      <a:lvl5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5pPr>
      <a:lvl6pPr marL="4572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6pPr>
      <a:lvl7pPr marL="9144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7pPr>
      <a:lvl8pPr marL="13716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8pPr>
      <a:lvl9pPr marL="18288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9pPr>
    </p:titleStyle>
    <p:bodyStyle>
      <a:lvl1pPr marL="476250" indent="-476250" algn="l" defTabSz="1270000" rtl="0" eaLnBrk="0" fontAlgn="base" hangingPunct="0">
        <a:spcBef>
          <a:spcPct val="20000"/>
        </a:spcBef>
        <a:spcAft>
          <a:spcPct val="0"/>
        </a:spcAft>
        <a:buFont typeface="Arial" panose="020B0604020202020204" pitchFamily="34" charset="0"/>
        <a:buChar char="•"/>
        <a:defRPr sz="4400" kern="1200">
          <a:solidFill>
            <a:schemeClr val="tx1"/>
          </a:solidFill>
          <a:latin typeface="+mn-lt"/>
          <a:ea typeface="+mn-ea"/>
          <a:cs typeface="+mn-cs"/>
        </a:defRPr>
      </a:lvl1pPr>
      <a:lvl2pPr marL="1031875" indent="-396875" algn="l" defTabSz="127000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2pPr>
      <a:lvl3pPr marL="1587500" indent="-317500" algn="l" defTabSz="12700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224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859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49440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6pPr>
      <a:lvl7pPr marL="4130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7pPr>
      <a:lvl8pPr marL="4765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8pPr>
      <a:lvl9pPr marL="540067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9pPr>
    </p:bodyStyle>
    <p:otherStyle>
      <a:defPPr>
        <a:defRPr lang="zh-CN"/>
      </a:defPPr>
      <a:lvl1pPr marL="0" algn="l" defTabSz="1270635" rtl="0" eaLnBrk="1" latinLnBrk="0" hangingPunct="1">
        <a:defRPr sz="2470" kern="1200">
          <a:solidFill>
            <a:schemeClr val="tx1"/>
          </a:solidFill>
          <a:latin typeface="+mn-lt"/>
          <a:ea typeface="+mn-ea"/>
          <a:cs typeface="+mn-cs"/>
        </a:defRPr>
      </a:lvl1pPr>
      <a:lvl2pPr marL="635635" algn="l" defTabSz="1270635" rtl="0" eaLnBrk="1" latinLnBrk="0" hangingPunct="1">
        <a:defRPr sz="2470" kern="1200">
          <a:solidFill>
            <a:schemeClr val="tx1"/>
          </a:solidFill>
          <a:latin typeface="+mn-lt"/>
          <a:ea typeface="+mn-ea"/>
          <a:cs typeface="+mn-cs"/>
        </a:defRPr>
      </a:lvl2pPr>
      <a:lvl3pPr marL="1270635" algn="l" defTabSz="1270635" rtl="0" eaLnBrk="1" latinLnBrk="0" hangingPunct="1">
        <a:defRPr sz="2470" kern="1200">
          <a:solidFill>
            <a:schemeClr val="tx1"/>
          </a:solidFill>
          <a:latin typeface="+mn-lt"/>
          <a:ea typeface="+mn-ea"/>
          <a:cs typeface="+mn-cs"/>
        </a:defRPr>
      </a:lvl3pPr>
      <a:lvl4pPr marL="1906270" algn="l" defTabSz="1270635" rtl="0" eaLnBrk="1" latinLnBrk="0" hangingPunct="1">
        <a:defRPr sz="2470" kern="1200">
          <a:solidFill>
            <a:schemeClr val="tx1"/>
          </a:solidFill>
          <a:latin typeface="+mn-lt"/>
          <a:ea typeface="+mn-ea"/>
          <a:cs typeface="+mn-cs"/>
        </a:defRPr>
      </a:lvl4pPr>
      <a:lvl5pPr marL="2541270" algn="l" defTabSz="1270635" rtl="0" eaLnBrk="1" latinLnBrk="0" hangingPunct="1">
        <a:defRPr sz="2470" kern="1200">
          <a:solidFill>
            <a:schemeClr val="tx1"/>
          </a:solidFill>
          <a:latin typeface="+mn-lt"/>
          <a:ea typeface="+mn-ea"/>
          <a:cs typeface="+mn-cs"/>
        </a:defRPr>
      </a:lvl5pPr>
      <a:lvl6pPr marL="3176905" algn="l" defTabSz="1270635" rtl="0" eaLnBrk="1" latinLnBrk="0" hangingPunct="1">
        <a:defRPr sz="2470" kern="1200">
          <a:solidFill>
            <a:schemeClr val="tx1"/>
          </a:solidFill>
          <a:latin typeface="+mn-lt"/>
          <a:ea typeface="+mn-ea"/>
          <a:cs typeface="+mn-cs"/>
        </a:defRPr>
      </a:lvl6pPr>
      <a:lvl7pPr marL="3811905" algn="l" defTabSz="1270635" rtl="0" eaLnBrk="1" latinLnBrk="0" hangingPunct="1">
        <a:defRPr sz="2470" kern="1200">
          <a:solidFill>
            <a:schemeClr val="tx1"/>
          </a:solidFill>
          <a:latin typeface="+mn-lt"/>
          <a:ea typeface="+mn-ea"/>
          <a:cs typeface="+mn-cs"/>
        </a:defRPr>
      </a:lvl7pPr>
      <a:lvl8pPr marL="4447540" algn="l" defTabSz="1270635" rtl="0" eaLnBrk="1" latinLnBrk="0" hangingPunct="1">
        <a:defRPr sz="2470" kern="1200">
          <a:solidFill>
            <a:schemeClr val="tx1"/>
          </a:solidFill>
          <a:latin typeface="+mn-lt"/>
          <a:ea typeface="+mn-ea"/>
          <a:cs typeface="+mn-cs"/>
        </a:defRPr>
      </a:lvl8pPr>
      <a:lvl9pPr marL="5083175" algn="l" defTabSz="1270635" rtl="0" eaLnBrk="1" latinLnBrk="0" hangingPunct="1">
        <a:defRPr sz="24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2F2F2"/>
            </a:gs>
            <a:gs pos="100000">
              <a:srgbClr val="F2F2F2"/>
            </a:gs>
          </a:gsLst>
          <a:lin ang="16200000" scaled="1"/>
          <a:tileRect/>
        </a:gradFill>
        <a:effectLst/>
      </p:bgPr>
    </p:bg>
    <p:spTree>
      <p:nvGrpSpPr>
        <p:cNvPr id="1" name=""/>
        <p:cNvGrpSpPr/>
        <p:nvPr/>
      </p:nvGrpSpPr>
      <p:grpSpPr/>
      <p:sp>
        <p:nvSpPr>
          <p:cNvPr id="2050" name="标题占位符 1"/>
          <p:cNvSpPr>
            <a:spLocks noGrp="1"/>
          </p:cNvSpPr>
          <p:nvPr>
            <p:ph type="title"/>
          </p:nvPr>
        </p:nvSpPr>
        <p:spPr>
          <a:xfrm>
            <a:off x="704850" y="317500"/>
            <a:ext cx="12673013" cy="1319213"/>
          </a:xfrm>
          <a:prstGeom prst="rect">
            <a:avLst/>
          </a:prstGeom>
          <a:noFill/>
          <a:ln w="9525">
            <a:noFill/>
          </a:ln>
        </p:spPr>
        <p:txBody>
          <a:bodyPr lIns="123444" tIns="61722" rIns="123444" bIns="61722" anchor="ctr" anchorCtr="0"/>
          <a:p>
            <a:pPr lvl="0"/>
            <a:r>
              <a:rPr lang="en-US" altLang="en-US" dirty="0"/>
              <a:t>单击此处编辑母版标题样式</a:t>
            </a:r>
            <a:endParaRPr lang="en-US" altLang="en-US" dirty="0"/>
          </a:p>
        </p:txBody>
      </p:sp>
      <p:sp>
        <p:nvSpPr>
          <p:cNvPr id="2051" name="文本占位符 2"/>
          <p:cNvSpPr>
            <a:spLocks noGrp="1"/>
          </p:cNvSpPr>
          <p:nvPr>
            <p:ph type="body"/>
          </p:nvPr>
        </p:nvSpPr>
        <p:spPr>
          <a:xfrm>
            <a:off x="704850" y="1847850"/>
            <a:ext cx="12673013" cy="5229225"/>
          </a:xfrm>
          <a:prstGeom prst="rect">
            <a:avLst/>
          </a:prstGeom>
          <a:noFill/>
          <a:ln w="9525">
            <a:noFill/>
          </a:ln>
        </p:spPr>
        <p:txBody>
          <a:bodyPr lIns="123444" tIns="61722" rIns="123444" bIns="61722" anchor="t" anchorCtr="0"/>
          <a:p>
            <a:pPr lvl="0"/>
            <a:r>
              <a:rPr lang="en-US" altLang="en-US" dirty="0"/>
              <a:t>单击此处编辑母版文本样式</a:t>
            </a:r>
            <a:endParaRPr lang="en-US" altLang="en-US" dirty="0"/>
          </a:p>
          <a:p>
            <a:pPr lvl="1" indent="-396875"/>
            <a:r>
              <a:rPr lang="en-US" altLang="en-US" dirty="0"/>
              <a:t>第二级</a:t>
            </a:r>
            <a:endParaRPr lang="en-US" altLang="en-US" dirty="0"/>
          </a:p>
          <a:p>
            <a:pPr lvl="2" indent="-317500"/>
            <a:r>
              <a:rPr lang="en-US" altLang="en-US" dirty="0"/>
              <a:t>第三级</a:t>
            </a:r>
            <a:endParaRPr lang="en-US" altLang="en-US" dirty="0"/>
          </a:p>
          <a:p>
            <a:pPr lvl="3" indent="-317500"/>
            <a:r>
              <a:rPr lang="en-US" altLang="en-US" dirty="0"/>
              <a:t>第四级</a:t>
            </a:r>
            <a:endParaRPr lang="en-US" altLang="en-US" dirty="0"/>
          </a:p>
          <a:p>
            <a:pPr lvl="4" indent="-317500"/>
            <a:r>
              <a:rPr lang="en-US" altLang="en-US" dirty="0"/>
              <a:t>第五级</a:t>
            </a:r>
            <a:endParaRPr lang="en-US" altLang="en-US" dirty="0"/>
          </a:p>
        </p:txBody>
      </p:sp>
      <p:sp>
        <p:nvSpPr>
          <p:cNvPr id="4"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lgn="l" eaLnBrk="1" fontAlgn="auto" hangingPunct="1">
              <a:defRPr sz="1645" noProof="1">
                <a:solidFill>
                  <a:schemeClr val="tx1">
                    <a:tint val="75000"/>
                  </a:schemeClr>
                </a:solidFill>
                <a:latin typeface="+mn-lt"/>
                <a:ea typeface="+mn-ea"/>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lgn="ctr" eaLnBrk="1" fontAlgn="auto" hangingPunct="1">
              <a:defRPr sz="1645" noProof="1">
                <a:solidFill>
                  <a:schemeClr val="tx1">
                    <a:tint val="75000"/>
                  </a:schemeClr>
                </a:solidFill>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lstStyle>
            <a:lvl1pPr algn="r">
              <a:defRPr sz="16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sldNum="0" hdr="0" ftr="0" dt="0"/>
  <p:txStyles>
    <p:titleStyle>
      <a:lvl1pPr algn="ctr" defTabSz="1270000" rtl="0" eaLnBrk="0" fontAlgn="base" hangingPunct="0">
        <a:spcBef>
          <a:spcPct val="0"/>
        </a:spcBef>
        <a:spcAft>
          <a:spcPct val="0"/>
        </a:spcAft>
        <a:defRPr sz="6000" kern="1200">
          <a:solidFill>
            <a:schemeClr val="tx1"/>
          </a:solidFill>
          <a:latin typeface="+mj-lt"/>
          <a:ea typeface="+mj-ea"/>
          <a:cs typeface="+mj-cs"/>
        </a:defRPr>
      </a:lvl1pPr>
      <a:lvl2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2pPr>
      <a:lvl3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3pPr>
      <a:lvl4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4pPr>
      <a:lvl5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5pPr>
      <a:lvl6pPr marL="4572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6pPr>
      <a:lvl7pPr marL="9144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7pPr>
      <a:lvl8pPr marL="13716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8pPr>
      <a:lvl9pPr marL="18288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9pPr>
    </p:titleStyle>
    <p:bodyStyle>
      <a:lvl1pPr marL="476250" indent="-476250" algn="l" defTabSz="1270000" rtl="0" eaLnBrk="0" fontAlgn="base" hangingPunct="0">
        <a:spcBef>
          <a:spcPct val="20000"/>
        </a:spcBef>
        <a:spcAft>
          <a:spcPct val="0"/>
        </a:spcAft>
        <a:buFont typeface="Arial" panose="020B0604020202020204" pitchFamily="34" charset="0"/>
        <a:buChar char="•"/>
        <a:defRPr sz="4400" kern="1200">
          <a:solidFill>
            <a:schemeClr val="tx1"/>
          </a:solidFill>
          <a:latin typeface="+mn-lt"/>
          <a:ea typeface="+mn-ea"/>
          <a:cs typeface="+mn-cs"/>
        </a:defRPr>
      </a:lvl1pPr>
      <a:lvl2pPr marL="1031875" indent="-396875" algn="l" defTabSz="127000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2pPr>
      <a:lvl3pPr marL="1587500" indent="-317500" algn="l" defTabSz="12700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224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859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49440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6pPr>
      <a:lvl7pPr marL="4130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7pPr>
      <a:lvl8pPr marL="4765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8pPr>
      <a:lvl9pPr marL="540067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9pPr>
    </p:bodyStyle>
    <p:otherStyle>
      <a:defPPr>
        <a:defRPr lang="zh-CN"/>
      </a:defPPr>
      <a:lvl1pPr marL="0" algn="l" defTabSz="1270635" rtl="0" eaLnBrk="1" latinLnBrk="0" hangingPunct="1">
        <a:defRPr sz="2470" kern="1200">
          <a:solidFill>
            <a:schemeClr val="tx1"/>
          </a:solidFill>
          <a:latin typeface="+mn-lt"/>
          <a:ea typeface="+mn-ea"/>
          <a:cs typeface="+mn-cs"/>
        </a:defRPr>
      </a:lvl1pPr>
      <a:lvl2pPr marL="635635" algn="l" defTabSz="1270635" rtl="0" eaLnBrk="1" latinLnBrk="0" hangingPunct="1">
        <a:defRPr sz="2470" kern="1200">
          <a:solidFill>
            <a:schemeClr val="tx1"/>
          </a:solidFill>
          <a:latin typeface="+mn-lt"/>
          <a:ea typeface="+mn-ea"/>
          <a:cs typeface="+mn-cs"/>
        </a:defRPr>
      </a:lvl2pPr>
      <a:lvl3pPr marL="1270635" algn="l" defTabSz="1270635" rtl="0" eaLnBrk="1" latinLnBrk="0" hangingPunct="1">
        <a:defRPr sz="2470" kern="1200">
          <a:solidFill>
            <a:schemeClr val="tx1"/>
          </a:solidFill>
          <a:latin typeface="+mn-lt"/>
          <a:ea typeface="+mn-ea"/>
          <a:cs typeface="+mn-cs"/>
        </a:defRPr>
      </a:lvl3pPr>
      <a:lvl4pPr marL="1906270" algn="l" defTabSz="1270635" rtl="0" eaLnBrk="1" latinLnBrk="0" hangingPunct="1">
        <a:defRPr sz="2470" kern="1200">
          <a:solidFill>
            <a:schemeClr val="tx1"/>
          </a:solidFill>
          <a:latin typeface="+mn-lt"/>
          <a:ea typeface="+mn-ea"/>
          <a:cs typeface="+mn-cs"/>
        </a:defRPr>
      </a:lvl4pPr>
      <a:lvl5pPr marL="2541270" algn="l" defTabSz="1270635" rtl="0" eaLnBrk="1" latinLnBrk="0" hangingPunct="1">
        <a:defRPr sz="2470" kern="1200">
          <a:solidFill>
            <a:schemeClr val="tx1"/>
          </a:solidFill>
          <a:latin typeface="+mn-lt"/>
          <a:ea typeface="+mn-ea"/>
          <a:cs typeface="+mn-cs"/>
        </a:defRPr>
      </a:lvl5pPr>
      <a:lvl6pPr marL="3176905" algn="l" defTabSz="1270635" rtl="0" eaLnBrk="1" latinLnBrk="0" hangingPunct="1">
        <a:defRPr sz="2470" kern="1200">
          <a:solidFill>
            <a:schemeClr val="tx1"/>
          </a:solidFill>
          <a:latin typeface="+mn-lt"/>
          <a:ea typeface="+mn-ea"/>
          <a:cs typeface="+mn-cs"/>
        </a:defRPr>
      </a:lvl6pPr>
      <a:lvl7pPr marL="3811905" algn="l" defTabSz="1270635" rtl="0" eaLnBrk="1" latinLnBrk="0" hangingPunct="1">
        <a:defRPr sz="2470" kern="1200">
          <a:solidFill>
            <a:schemeClr val="tx1"/>
          </a:solidFill>
          <a:latin typeface="+mn-lt"/>
          <a:ea typeface="+mn-ea"/>
          <a:cs typeface="+mn-cs"/>
        </a:defRPr>
      </a:lvl7pPr>
      <a:lvl8pPr marL="4447540" algn="l" defTabSz="1270635" rtl="0" eaLnBrk="1" latinLnBrk="0" hangingPunct="1">
        <a:defRPr sz="2470" kern="1200">
          <a:solidFill>
            <a:schemeClr val="tx1"/>
          </a:solidFill>
          <a:latin typeface="+mn-lt"/>
          <a:ea typeface="+mn-ea"/>
          <a:cs typeface="+mn-cs"/>
        </a:defRPr>
      </a:lvl8pPr>
      <a:lvl9pPr marL="5083175" algn="l" defTabSz="1270635" rtl="0" eaLnBrk="1" latinLnBrk="0" hangingPunct="1">
        <a:defRPr sz="24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2F2F2"/>
            </a:gs>
            <a:gs pos="100000">
              <a:srgbClr val="F2F2F2"/>
            </a:gs>
          </a:gsLst>
          <a:lin ang="16200000" scaled="1"/>
          <a:tileRect/>
        </a:gradFill>
        <a:effectLst/>
      </p:bgPr>
    </p:bg>
    <p:spTree>
      <p:nvGrpSpPr>
        <p:cNvPr id="1" name=""/>
        <p:cNvGrpSpPr/>
        <p:nvPr/>
      </p:nvGrpSpPr>
      <p:grpSpPr/>
      <p:sp>
        <p:nvSpPr>
          <p:cNvPr id="3074" name="标题占位符 1"/>
          <p:cNvSpPr>
            <a:spLocks noGrp="1"/>
          </p:cNvSpPr>
          <p:nvPr>
            <p:ph type="title"/>
          </p:nvPr>
        </p:nvSpPr>
        <p:spPr>
          <a:xfrm>
            <a:off x="704850" y="317500"/>
            <a:ext cx="12673013" cy="1319213"/>
          </a:xfrm>
          <a:prstGeom prst="rect">
            <a:avLst/>
          </a:prstGeom>
          <a:noFill/>
          <a:ln w="9525">
            <a:noFill/>
          </a:ln>
        </p:spPr>
        <p:txBody>
          <a:bodyPr lIns="123444" tIns="61722" rIns="123444" bIns="61722" anchor="ctr" anchorCtr="0"/>
          <a:p>
            <a:pPr lvl="0"/>
            <a:r>
              <a:rPr lang="en-US" altLang="en-US" dirty="0"/>
              <a:t>单击此处编辑母版标题样式</a:t>
            </a:r>
            <a:endParaRPr lang="en-US" altLang="en-US" dirty="0"/>
          </a:p>
        </p:txBody>
      </p:sp>
      <p:sp>
        <p:nvSpPr>
          <p:cNvPr id="3075" name="文本占位符 2"/>
          <p:cNvSpPr>
            <a:spLocks noGrp="1"/>
          </p:cNvSpPr>
          <p:nvPr>
            <p:ph type="body"/>
          </p:nvPr>
        </p:nvSpPr>
        <p:spPr>
          <a:xfrm>
            <a:off x="704850" y="1847850"/>
            <a:ext cx="12673013" cy="5229225"/>
          </a:xfrm>
          <a:prstGeom prst="rect">
            <a:avLst/>
          </a:prstGeom>
          <a:noFill/>
          <a:ln w="9525">
            <a:noFill/>
          </a:ln>
        </p:spPr>
        <p:txBody>
          <a:bodyPr lIns="123444" tIns="61722" rIns="123444" bIns="61722" anchor="t" anchorCtr="0"/>
          <a:p>
            <a:pPr lvl="0"/>
            <a:r>
              <a:rPr lang="en-US" altLang="en-US" dirty="0"/>
              <a:t>单击此处编辑母版文本样式</a:t>
            </a:r>
            <a:endParaRPr lang="en-US" altLang="en-US" dirty="0"/>
          </a:p>
          <a:p>
            <a:pPr lvl="1" indent="-396875"/>
            <a:r>
              <a:rPr lang="en-US" altLang="en-US" dirty="0"/>
              <a:t>第二级</a:t>
            </a:r>
            <a:endParaRPr lang="en-US" altLang="en-US" dirty="0"/>
          </a:p>
          <a:p>
            <a:pPr lvl="2" indent="-317500"/>
            <a:r>
              <a:rPr lang="en-US" altLang="en-US" dirty="0"/>
              <a:t>第三级</a:t>
            </a:r>
            <a:endParaRPr lang="en-US" altLang="en-US" dirty="0"/>
          </a:p>
          <a:p>
            <a:pPr lvl="3" indent="-317500"/>
            <a:r>
              <a:rPr lang="en-US" altLang="en-US" dirty="0"/>
              <a:t>第四级</a:t>
            </a:r>
            <a:endParaRPr lang="en-US" altLang="en-US" dirty="0"/>
          </a:p>
          <a:p>
            <a:pPr lvl="4" indent="-317500"/>
            <a:r>
              <a:rPr lang="en-US" altLang="en-US" dirty="0"/>
              <a:t>第五级</a:t>
            </a:r>
            <a:endParaRPr lang="en-US" altLang="en-US" dirty="0"/>
          </a:p>
        </p:txBody>
      </p:sp>
      <p:sp>
        <p:nvSpPr>
          <p:cNvPr id="4"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lgn="l" eaLnBrk="1" fontAlgn="auto" hangingPunct="1">
              <a:defRPr sz="1645" noProof="1">
                <a:solidFill>
                  <a:schemeClr val="tx1">
                    <a:tint val="75000"/>
                  </a:schemeClr>
                </a:solidFill>
                <a:latin typeface="+mn-lt"/>
                <a:ea typeface="+mn-ea"/>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lgn="ctr" eaLnBrk="1" fontAlgn="auto" hangingPunct="1">
              <a:defRPr sz="1645" noProof="1">
                <a:solidFill>
                  <a:schemeClr val="tx1">
                    <a:tint val="75000"/>
                  </a:schemeClr>
                </a:solidFill>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lstStyle>
            <a:lvl1pPr algn="r">
              <a:defRPr sz="16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sldNum="0" hdr="0" ftr="0" dt="0"/>
  <p:txStyles>
    <p:titleStyle>
      <a:lvl1pPr algn="ctr" defTabSz="1270000" rtl="0" eaLnBrk="0" fontAlgn="base" hangingPunct="0">
        <a:spcBef>
          <a:spcPct val="0"/>
        </a:spcBef>
        <a:spcAft>
          <a:spcPct val="0"/>
        </a:spcAft>
        <a:defRPr sz="6000" kern="1200">
          <a:solidFill>
            <a:schemeClr val="tx1"/>
          </a:solidFill>
          <a:latin typeface="+mj-lt"/>
          <a:ea typeface="+mj-ea"/>
          <a:cs typeface="+mj-cs"/>
        </a:defRPr>
      </a:lvl1pPr>
      <a:lvl2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2pPr>
      <a:lvl3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3pPr>
      <a:lvl4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4pPr>
      <a:lvl5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5pPr>
      <a:lvl6pPr marL="4572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6pPr>
      <a:lvl7pPr marL="9144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7pPr>
      <a:lvl8pPr marL="13716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8pPr>
      <a:lvl9pPr marL="18288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9pPr>
    </p:titleStyle>
    <p:bodyStyle>
      <a:lvl1pPr marL="476250" indent="-476250" algn="l" defTabSz="1270000" rtl="0" eaLnBrk="0" fontAlgn="base" hangingPunct="0">
        <a:spcBef>
          <a:spcPct val="20000"/>
        </a:spcBef>
        <a:spcAft>
          <a:spcPct val="0"/>
        </a:spcAft>
        <a:buFont typeface="Arial" panose="020B0604020202020204" pitchFamily="34" charset="0"/>
        <a:buChar char="•"/>
        <a:defRPr sz="4400" kern="1200">
          <a:solidFill>
            <a:schemeClr val="tx1"/>
          </a:solidFill>
          <a:latin typeface="+mn-lt"/>
          <a:ea typeface="+mn-ea"/>
          <a:cs typeface="+mn-cs"/>
        </a:defRPr>
      </a:lvl1pPr>
      <a:lvl2pPr marL="1031875" indent="-396875" algn="l" defTabSz="127000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2pPr>
      <a:lvl3pPr marL="1587500" indent="-317500" algn="l" defTabSz="12700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224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859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49440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6pPr>
      <a:lvl7pPr marL="4130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7pPr>
      <a:lvl8pPr marL="4765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8pPr>
      <a:lvl9pPr marL="540067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9pPr>
    </p:bodyStyle>
    <p:otherStyle>
      <a:defPPr>
        <a:defRPr lang="zh-CN"/>
      </a:defPPr>
      <a:lvl1pPr marL="0" algn="l" defTabSz="1270635" rtl="0" eaLnBrk="1" latinLnBrk="0" hangingPunct="1">
        <a:defRPr sz="2470" kern="1200">
          <a:solidFill>
            <a:schemeClr val="tx1"/>
          </a:solidFill>
          <a:latin typeface="+mn-lt"/>
          <a:ea typeface="+mn-ea"/>
          <a:cs typeface="+mn-cs"/>
        </a:defRPr>
      </a:lvl1pPr>
      <a:lvl2pPr marL="635635" algn="l" defTabSz="1270635" rtl="0" eaLnBrk="1" latinLnBrk="0" hangingPunct="1">
        <a:defRPr sz="2470" kern="1200">
          <a:solidFill>
            <a:schemeClr val="tx1"/>
          </a:solidFill>
          <a:latin typeface="+mn-lt"/>
          <a:ea typeface="+mn-ea"/>
          <a:cs typeface="+mn-cs"/>
        </a:defRPr>
      </a:lvl2pPr>
      <a:lvl3pPr marL="1270635" algn="l" defTabSz="1270635" rtl="0" eaLnBrk="1" latinLnBrk="0" hangingPunct="1">
        <a:defRPr sz="2470" kern="1200">
          <a:solidFill>
            <a:schemeClr val="tx1"/>
          </a:solidFill>
          <a:latin typeface="+mn-lt"/>
          <a:ea typeface="+mn-ea"/>
          <a:cs typeface="+mn-cs"/>
        </a:defRPr>
      </a:lvl3pPr>
      <a:lvl4pPr marL="1906270" algn="l" defTabSz="1270635" rtl="0" eaLnBrk="1" latinLnBrk="0" hangingPunct="1">
        <a:defRPr sz="2470" kern="1200">
          <a:solidFill>
            <a:schemeClr val="tx1"/>
          </a:solidFill>
          <a:latin typeface="+mn-lt"/>
          <a:ea typeface="+mn-ea"/>
          <a:cs typeface="+mn-cs"/>
        </a:defRPr>
      </a:lvl4pPr>
      <a:lvl5pPr marL="2541270" algn="l" defTabSz="1270635" rtl="0" eaLnBrk="1" latinLnBrk="0" hangingPunct="1">
        <a:defRPr sz="2470" kern="1200">
          <a:solidFill>
            <a:schemeClr val="tx1"/>
          </a:solidFill>
          <a:latin typeface="+mn-lt"/>
          <a:ea typeface="+mn-ea"/>
          <a:cs typeface="+mn-cs"/>
        </a:defRPr>
      </a:lvl5pPr>
      <a:lvl6pPr marL="3176905" algn="l" defTabSz="1270635" rtl="0" eaLnBrk="1" latinLnBrk="0" hangingPunct="1">
        <a:defRPr sz="2470" kern="1200">
          <a:solidFill>
            <a:schemeClr val="tx1"/>
          </a:solidFill>
          <a:latin typeface="+mn-lt"/>
          <a:ea typeface="+mn-ea"/>
          <a:cs typeface="+mn-cs"/>
        </a:defRPr>
      </a:lvl6pPr>
      <a:lvl7pPr marL="3811905" algn="l" defTabSz="1270635" rtl="0" eaLnBrk="1" latinLnBrk="0" hangingPunct="1">
        <a:defRPr sz="2470" kern="1200">
          <a:solidFill>
            <a:schemeClr val="tx1"/>
          </a:solidFill>
          <a:latin typeface="+mn-lt"/>
          <a:ea typeface="+mn-ea"/>
          <a:cs typeface="+mn-cs"/>
        </a:defRPr>
      </a:lvl7pPr>
      <a:lvl8pPr marL="4447540" algn="l" defTabSz="1270635" rtl="0" eaLnBrk="1" latinLnBrk="0" hangingPunct="1">
        <a:defRPr sz="2470" kern="1200">
          <a:solidFill>
            <a:schemeClr val="tx1"/>
          </a:solidFill>
          <a:latin typeface="+mn-lt"/>
          <a:ea typeface="+mn-ea"/>
          <a:cs typeface="+mn-cs"/>
        </a:defRPr>
      </a:lvl8pPr>
      <a:lvl9pPr marL="5083175" algn="l" defTabSz="1270635" rtl="0" eaLnBrk="1" latinLnBrk="0" hangingPunct="1">
        <a:defRPr sz="24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2F2F2"/>
            </a:gs>
            <a:gs pos="100000">
              <a:srgbClr val="F2F2F2"/>
            </a:gs>
          </a:gsLst>
          <a:lin ang="16200000" scaled="1"/>
          <a:tileRect/>
        </a:gradFill>
        <a:effectLst/>
      </p:bgPr>
    </p:bg>
    <p:spTree>
      <p:nvGrpSpPr>
        <p:cNvPr id="1" name=""/>
        <p:cNvGrpSpPr/>
        <p:nvPr/>
      </p:nvGrpSpPr>
      <p:grpSpPr/>
      <p:sp>
        <p:nvSpPr>
          <p:cNvPr id="3074" name="标题占位符 1"/>
          <p:cNvSpPr>
            <a:spLocks noGrp="1"/>
          </p:cNvSpPr>
          <p:nvPr>
            <p:ph type="title"/>
          </p:nvPr>
        </p:nvSpPr>
        <p:spPr>
          <a:xfrm>
            <a:off x="704850" y="317500"/>
            <a:ext cx="12673013" cy="1319213"/>
          </a:xfrm>
          <a:prstGeom prst="rect">
            <a:avLst/>
          </a:prstGeom>
          <a:noFill/>
          <a:ln w="9525">
            <a:noFill/>
          </a:ln>
        </p:spPr>
        <p:txBody>
          <a:bodyPr lIns="123444" tIns="61722" rIns="123444" bIns="61722" anchor="ctr" anchorCtr="0"/>
          <a:p>
            <a:pPr lvl="0"/>
            <a:r>
              <a:rPr lang="en-US" altLang="en-US" dirty="0"/>
              <a:t>单击此处编辑母版标题样式</a:t>
            </a:r>
            <a:endParaRPr lang="en-US" altLang="en-US" dirty="0"/>
          </a:p>
        </p:txBody>
      </p:sp>
      <p:sp>
        <p:nvSpPr>
          <p:cNvPr id="3075" name="文本占位符 2"/>
          <p:cNvSpPr>
            <a:spLocks noGrp="1"/>
          </p:cNvSpPr>
          <p:nvPr>
            <p:ph type="body"/>
          </p:nvPr>
        </p:nvSpPr>
        <p:spPr>
          <a:xfrm>
            <a:off x="704850" y="1847850"/>
            <a:ext cx="12673013" cy="5229225"/>
          </a:xfrm>
          <a:prstGeom prst="rect">
            <a:avLst/>
          </a:prstGeom>
          <a:noFill/>
          <a:ln w="9525">
            <a:noFill/>
          </a:ln>
        </p:spPr>
        <p:txBody>
          <a:bodyPr lIns="123444" tIns="61722" rIns="123444" bIns="61722" anchor="t" anchorCtr="0"/>
          <a:p>
            <a:pPr lvl="0"/>
            <a:r>
              <a:rPr lang="en-US" altLang="en-US" dirty="0"/>
              <a:t>单击此处编辑母版文本样式</a:t>
            </a:r>
            <a:endParaRPr lang="en-US" altLang="en-US" dirty="0"/>
          </a:p>
          <a:p>
            <a:pPr lvl="1" indent="-396875"/>
            <a:r>
              <a:rPr lang="en-US" altLang="en-US" dirty="0"/>
              <a:t>第二级</a:t>
            </a:r>
            <a:endParaRPr lang="en-US" altLang="en-US" dirty="0"/>
          </a:p>
          <a:p>
            <a:pPr lvl="2" indent="-317500"/>
            <a:r>
              <a:rPr lang="en-US" altLang="en-US" dirty="0"/>
              <a:t>第三级</a:t>
            </a:r>
            <a:endParaRPr lang="en-US" altLang="en-US" dirty="0"/>
          </a:p>
          <a:p>
            <a:pPr lvl="3" indent="-317500"/>
            <a:r>
              <a:rPr lang="en-US" altLang="en-US" dirty="0"/>
              <a:t>第四级</a:t>
            </a:r>
            <a:endParaRPr lang="en-US" altLang="en-US" dirty="0"/>
          </a:p>
          <a:p>
            <a:pPr lvl="4" indent="-317500"/>
            <a:r>
              <a:rPr lang="en-US" altLang="en-US" dirty="0"/>
              <a:t>第五级</a:t>
            </a:r>
            <a:endParaRPr lang="en-US" altLang="en-US" dirty="0"/>
          </a:p>
        </p:txBody>
      </p:sp>
      <p:sp>
        <p:nvSpPr>
          <p:cNvPr id="4" name="日期占位符 3"/>
          <p:cNvSpPr>
            <a:spLocks noGrp="1"/>
          </p:cNvSpPr>
          <p:nvPr>
            <p:ph type="dt" sz="half" idx="2"/>
          </p:nvPr>
        </p:nvSpPr>
        <p:spPr>
          <a:xfrm>
            <a:off x="704850" y="7342188"/>
            <a:ext cx="3284538" cy="422275"/>
          </a:xfrm>
          <a:prstGeom prst="rect">
            <a:avLst/>
          </a:prstGeom>
        </p:spPr>
        <p:txBody>
          <a:bodyPr vert="horz" lIns="123444" tIns="61722" rIns="123444" bIns="61722" rtlCol="0" anchor="ctr"/>
          <a:lstStyle>
            <a:lvl1pPr algn="l" eaLnBrk="1" fontAlgn="auto" hangingPunct="1">
              <a:defRPr sz="1645" noProof="1">
                <a:solidFill>
                  <a:schemeClr val="tx1">
                    <a:tint val="75000"/>
                  </a:schemeClr>
                </a:solidFill>
                <a:latin typeface="+mn-lt"/>
                <a:ea typeface="+mn-ea"/>
              </a:defRPr>
            </a:lvl1pPr>
          </a:lstStyle>
          <a:p>
            <a:pPr marL="0" marR="0" lvl="0" indent="0" algn="l"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811713" y="7342188"/>
            <a:ext cx="4459288" cy="422275"/>
          </a:xfrm>
          <a:prstGeom prst="rect">
            <a:avLst/>
          </a:prstGeom>
        </p:spPr>
        <p:txBody>
          <a:bodyPr vert="horz" lIns="123444" tIns="61722" rIns="123444" bIns="61722" rtlCol="0" anchor="ctr"/>
          <a:lstStyle>
            <a:lvl1pPr algn="ctr" eaLnBrk="1" fontAlgn="auto" hangingPunct="1">
              <a:defRPr sz="1645" noProof="1">
                <a:solidFill>
                  <a:schemeClr val="tx1">
                    <a:tint val="75000"/>
                  </a:schemeClr>
                </a:solidFill>
              </a:defRPr>
            </a:lvl1pP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1645" b="0" i="0" u="none" strike="noStrike" kern="1200" cap="none" spc="0" normalizeH="0" baseline="0" noProof="1">
              <a:ln>
                <a:noFill/>
              </a:ln>
              <a:solidFill>
                <a:schemeClr val="tx1">
                  <a:tint val="75000"/>
                </a:schemeClr>
              </a:solidFill>
              <a:effectLst/>
              <a:uLnTx/>
              <a:uFillTx/>
              <a:latin typeface="Calibri" panose="020F050202020403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10093325" y="7342188"/>
            <a:ext cx="3284538" cy="422275"/>
          </a:xfrm>
          <a:prstGeom prst="rect">
            <a:avLst/>
          </a:prstGeom>
        </p:spPr>
        <p:txBody>
          <a:bodyPr vert="horz" wrap="square" lIns="123444" tIns="61722" rIns="123444" bIns="61722" numCol="1" anchor="ctr" anchorCtr="0" compatLnSpc="1"/>
          <a:lstStyle>
            <a:lvl1pPr algn="r">
              <a:defRPr sz="1600">
                <a:solidFill>
                  <a:srgbClr val="898989"/>
                </a:solidFill>
              </a:defRPr>
            </a:lvl1pPr>
          </a:lstStyle>
          <a:p>
            <a:pPr lvl="0" eaLnBrk="1" fontAlgn="base" hangingPunct="1">
              <a:buNone/>
            </a:pPr>
            <a:fld id="{9A0DB2DC-4C9A-4742-B13C-FB6460FD3503}" type="slidenum">
              <a:rPr lang="zh-CN" altLang="en-US" strike="noStrike" noProof="1" dirty="0">
                <a:latin typeface="Calibri" panose="020F0502020204030204" pitchFamily="34" charset="0"/>
                <a:ea typeface="微软雅黑" panose="020B0503020204020204" pitchFamily="34" charset="-122"/>
                <a:cs typeface="+mn-cs"/>
              </a:rPr>
            </a:fld>
            <a:endParaRPr lang="zh-CN" altLang="en-US"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sldNum="0" hdr="0" ftr="0" dt="0"/>
  <p:txStyles>
    <p:titleStyle>
      <a:lvl1pPr algn="ctr" defTabSz="1270000" rtl="0" eaLnBrk="0" fontAlgn="base" hangingPunct="0">
        <a:spcBef>
          <a:spcPct val="0"/>
        </a:spcBef>
        <a:spcAft>
          <a:spcPct val="0"/>
        </a:spcAft>
        <a:defRPr sz="6000" kern="1200">
          <a:solidFill>
            <a:schemeClr val="tx1"/>
          </a:solidFill>
          <a:latin typeface="+mj-lt"/>
          <a:ea typeface="+mj-ea"/>
          <a:cs typeface="+mj-cs"/>
        </a:defRPr>
      </a:lvl1pPr>
      <a:lvl2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2pPr>
      <a:lvl3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3pPr>
      <a:lvl4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4pPr>
      <a:lvl5pPr algn="ctr" defTabSz="1270000" rtl="0" eaLnBrk="0" fontAlgn="base" hangingPunct="0">
        <a:spcBef>
          <a:spcPct val="0"/>
        </a:spcBef>
        <a:spcAft>
          <a:spcPct val="0"/>
        </a:spcAft>
        <a:defRPr sz="6000">
          <a:solidFill>
            <a:schemeClr val="tx1"/>
          </a:solidFill>
          <a:latin typeface="Calibri" panose="020F0502020204030204" pitchFamily="34" charset="0"/>
          <a:ea typeface="微软雅黑" panose="020B0503020204020204" pitchFamily="34" charset="-122"/>
        </a:defRPr>
      </a:lvl5pPr>
      <a:lvl6pPr marL="4572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6pPr>
      <a:lvl7pPr marL="9144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7pPr>
      <a:lvl8pPr marL="13716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8pPr>
      <a:lvl9pPr marL="1828800" algn="ctr" defTabSz="1270000" rtl="0" fontAlgn="base">
        <a:spcBef>
          <a:spcPct val="0"/>
        </a:spcBef>
        <a:spcAft>
          <a:spcPct val="0"/>
        </a:spcAft>
        <a:defRPr sz="6000">
          <a:solidFill>
            <a:schemeClr val="tx1"/>
          </a:solidFill>
          <a:latin typeface="Calibri" panose="020F0502020204030204" pitchFamily="34" charset="0"/>
          <a:ea typeface="微软雅黑" panose="020B0503020204020204" pitchFamily="34" charset="-122"/>
        </a:defRPr>
      </a:lvl9pPr>
    </p:titleStyle>
    <p:bodyStyle>
      <a:lvl1pPr marL="476250" indent="-476250" algn="l" defTabSz="1270000" rtl="0" eaLnBrk="0" fontAlgn="base" hangingPunct="0">
        <a:spcBef>
          <a:spcPct val="20000"/>
        </a:spcBef>
        <a:spcAft>
          <a:spcPct val="0"/>
        </a:spcAft>
        <a:buFont typeface="Arial" panose="020B0604020202020204" pitchFamily="34" charset="0"/>
        <a:buChar char="•"/>
        <a:defRPr sz="4400" kern="1200">
          <a:solidFill>
            <a:schemeClr val="tx1"/>
          </a:solidFill>
          <a:latin typeface="+mn-lt"/>
          <a:ea typeface="+mn-ea"/>
          <a:cs typeface="+mn-cs"/>
        </a:defRPr>
      </a:lvl1pPr>
      <a:lvl2pPr marL="1031875" indent="-396875" algn="l" defTabSz="1270000" rtl="0" eaLnBrk="0" fontAlgn="base" hangingPunct="0">
        <a:spcBef>
          <a:spcPct val="20000"/>
        </a:spcBef>
        <a:spcAft>
          <a:spcPct val="0"/>
        </a:spcAft>
        <a:buFont typeface="Arial" panose="020B0604020202020204" pitchFamily="34" charset="0"/>
        <a:buChar char="–"/>
        <a:defRPr sz="3900" kern="1200">
          <a:solidFill>
            <a:schemeClr val="tx1"/>
          </a:solidFill>
          <a:latin typeface="+mn-lt"/>
          <a:ea typeface="+mn-ea"/>
          <a:cs typeface="+mn-cs"/>
        </a:defRPr>
      </a:lvl2pPr>
      <a:lvl3pPr marL="1587500" indent="-317500" algn="l" defTabSz="12700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224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4pPr>
      <a:lvl5pPr marL="2859405" indent="-317500" algn="l" defTabSz="1270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5pPr>
      <a:lvl6pPr marL="349440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6pPr>
      <a:lvl7pPr marL="4130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7pPr>
      <a:lvl8pPr marL="4765040"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8pPr>
      <a:lvl9pPr marL="5400675" indent="-317500" algn="l" defTabSz="1270635" rtl="0" eaLnBrk="1" latinLnBrk="0" hangingPunct="1">
        <a:spcBef>
          <a:spcPct val="20000"/>
        </a:spcBef>
        <a:buFont typeface="Arial" panose="020B0604020202020204" pitchFamily="34" charset="0"/>
        <a:buChar char="•"/>
        <a:defRPr sz="2780" kern="1200">
          <a:solidFill>
            <a:schemeClr val="tx1"/>
          </a:solidFill>
          <a:latin typeface="+mn-lt"/>
          <a:ea typeface="+mn-ea"/>
          <a:cs typeface="+mn-cs"/>
        </a:defRPr>
      </a:lvl9pPr>
    </p:bodyStyle>
    <p:otherStyle>
      <a:defPPr>
        <a:defRPr lang="zh-CN"/>
      </a:defPPr>
      <a:lvl1pPr marL="0" algn="l" defTabSz="1270635" rtl="0" eaLnBrk="1" latinLnBrk="0" hangingPunct="1">
        <a:defRPr sz="2470" kern="1200">
          <a:solidFill>
            <a:schemeClr val="tx1"/>
          </a:solidFill>
          <a:latin typeface="+mn-lt"/>
          <a:ea typeface="+mn-ea"/>
          <a:cs typeface="+mn-cs"/>
        </a:defRPr>
      </a:lvl1pPr>
      <a:lvl2pPr marL="635635" algn="l" defTabSz="1270635" rtl="0" eaLnBrk="1" latinLnBrk="0" hangingPunct="1">
        <a:defRPr sz="2470" kern="1200">
          <a:solidFill>
            <a:schemeClr val="tx1"/>
          </a:solidFill>
          <a:latin typeface="+mn-lt"/>
          <a:ea typeface="+mn-ea"/>
          <a:cs typeface="+mn-cs"/>
        </a:defRPr>
      </a:lvl2pPr>
      <a:lvl3pPr marL="1270635" algn="l" defTabSz="1270635" rtl="0" eaLnBrk="1" latinLnBrk="0" hangingPunct="1">
        <a:defRPr sz="2470" kern="1200">
          <a:solidFill>
            <a:schemeClr val="tx1"/>
          </a:solidFill>
          <a:latin typeface="+mn-lt"/>
          <a:ea typeface="+mn-ea"/>
          <a:cs typeface="+mn-cs"/>
        </a:defRPr>
      </a:lvl3pPr>
      <a:lvl4pPr marL="1906270" algn="l" defTabSz="1270635" rtl="0" eaLnBrk="1" latinLnBrk="0" hangingPunct="1">
        <a:defRPr sz="2470" kern="1200">
          <a:solidFill>
            <a:schemeClr val="tx1"/>
          </a:solidFill>
          <a:latin typeface="+mn-lt"/>
          <a:ea typeface="+mn-ea"/>
          <a:cs typeface="+mn-cs"/>
        </a:defRPr>
      </a:lvl4pPr>
      <a:lvl5pPr marL="2541270" algn="l" defTabSz="1270635" rtl="0" eaLnBrk="1" latinLnBrk="0" hangingPunct="1">
        <a:defRPr sz="2470" kern="1200">
          <a:solidFill>
            <a:schemeClr val="tx1"/>
          </a:solidFill>
          <a:latin typeface="+mn-lt"/>
          <a:ea typeface="+mn-ea"/>
          <a:cs typeface="+mn-cs"/>
        </a:defRPr>
      </a:lvl5pPr>
      <a:lvl6pPr marL="3176905" algn="l" defTabSz="1270635" rtl="0" eaLnBrk="1" latinLnBrk="0" hangingPunct="1">
        <a:defRPr sz="2470" kern="1200">
          <a:solidFill>
            <a:schemeClr val="tx1"/>
          </a:solidFill>
          <a:latin typeface="+mn-lt"/>
          <a:ea typeface="+mn-ea"/>
          <a:cs typeface="+mn-cs"/>
        </a:defRPr>
      </a:lvl6pPr>
      <a:lvl7pPr marL="3811905" algn="l" defTabSz="1270635" rtl="0" eaLnBrk="1" latinLnBrk="0" hangingPunct="1">
        <a:defRPr sz="2470" kern="1200">
          <a:solidFill>
            <a:schemeClr val="tx1"/>
          </a:solidFill>
          <a:latin typeface="+mn-lt"/>
          <a:ea typeface="+mn-ea"/>
          <a:cs typeface="+mn-cs"/>
        </a:defRPr>
      </a:lvl7pPr>
      <a:lvl8pPr marL="4447540" algn="l" defTabSz="1270635" rtl="0" eaLnBrk="1" latinLnBrk="0" hangingPunct="1">
        <a:defRPr sz="2470" kern="1200">
          <a:solidFill>
            <a:schemeClr val="tx1"/>
          </a:solidFill>
          <a:latin typeface="+mn-lt"/>
          <a:ea typeface="+mn-ea"/>
          <a:cs typeface="+mn-cs"/>
        </a:defRPr>
      </a:lvl8pPr>
      <a:lvl9pPr marL="5083175" algn="l" defTabSz="1270635" rtl="0" eaLnBrk="1" latinLnBrk="0" hangingPunct="1">
        <a:defRPr sz="2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23.wmf"/><Relationship Id="rId1" Type="http://schemas.openxmlformats.org/officeDocument/2006/relationships/package" Target="../embeddings/Workbook1.xlsx"/></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2.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84"/>
          <p:cNvGrpSpPr/>
          <p:nvPr/>
        </p:nvGrpSpPr>
        <p:grpSpPr>
          <a:xfrm>
            <a:off x="1165357" y="1715625"/>
            <a:ext cx="999267" cy="999267"/>
            <a:chOff x="304800" y="673100"/>
            <a:chExt cx="4000500" cy="4000500"/>
          </a:xfrm>
          <a:solidFill>
            <a:schemeClr val="accent3"/>
          </a:solidFill>
          <a:effectLst>
            <a:outerShdw blurRad="444500" dist="254000" dir="6840000" algn="tr" rotWithShape="0">
              <a:prstClr val="black">
                <a:alpha val="24000"/>
              </a:prstClr>
            </a:outerShdw>
          </a:effectLst>
        </p:grpSpPr>
        <p:sp>
          <p:nvSpPr>
            <p:cNvPr id="86" name="同心圆 8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87" name="椭圆 8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sp>
        <p:nvSpPr>
          <p:cNvPr id="41" name="矩形 40"/>
          <p:cNvSpPr/>
          <p:nvPr/>
        </p:nvSpPr>
        <p:spPr>
          <a:xfrm>
            <a:off x="0" y="7448550"/>
            <a:ext cx="14082713" cy="69850"/>
          </a:xfrm>
          <a:prstGeom prst="rect">
            <a:avLst/>
          </a:prstGeom>
          <a:solidFill>
            <a:schemeClr val="accent6">
              <a:alpha val="84000"/>
            </a:schemeClr>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19460" name="TextBox 74"/>
          <p:cNvSpPr txBox="1"/>
          <p:nvPr/>
        </p:nvSpPr>
        <p:spPr>
          <a:xfrm>
            <a:off x="3486785" y="2526030"/>
            <a:ext cx="9655175" cy="1938020"/>
          </a:xfrm>
          <a:prstGeom prst="rect">
            <a:avLst/>
          </a:prstGeom>
          <a:noFill/>
          <a:ln w="9525">
            <a:noFill/>
          </a:ln>
        </p:spPr>
        <p:txBody>
          <a:bodyPr wrap="square" anchor="t" anchorCtr="0">
            <a:spAutoFit/>
          </a:bodyPr>
          <a:p>
            <a:pPr algn="l"/>
            <a:r>
              <a:rPr lang="zh-CN" altLang="en-US" sz="4000" b="1" dirty="0">
                <a:solidFill>
                  <a:schemeClr val="accent1"/>
                </a:solidFill>
                <a:latin typeface="微软雅黑" panose="020B0503020204020204" pitchFamily="34" charset="-122"/>
                <a:ea typeface="微软雅黑" panose="020B0503020204020204" pitchFamily="34" charset="-122"/>
              </a:rPr>
              <a:t>培训开始前请修改昵称：公司简称+姓名（安兆—***）</a:t>
            </a:r>
            <a:endParaRPr lang="zh-CN" altLang="en-US" sz="4000" b="1" dirty="0">
              <a:solidFill>
                <a:schemeClr val="accent1"/>
              </a:solidFill>
              <a:latin typeface="微软雅黑" panose="020B0503020204020204" pitchFamily="34" charset="-122"/>
              <a:ea typeface="微软雅黑" panose="020B0503020204020204" pitchFamily="34" charset="-122"/>
            </a:endParaRPr>
          </a:p>
          <a:p>
            <a:pPr algn="ctr"/>
            <a:r>
              <a:rPr lang="zh-CN" altLang="en-US" sz="4000" b="1" dirty="0">
                <a:solidFill>
                  <a:schemeClr val="accent1"/>
                </a:solidFill>
                <a:latin typeface="微软雅黑" panose="020B0503020204020204" pitchFamily="34" charset="-122"/>
                <a:ea typeface="微软雅黑" panose="020B0503020204020204" pitchFamily="34" charset="-122"/>
              </a:rPr>
              <a:t>培训开始时间：</a:t>
            </a:r>
            <a:r>
              <a:rPr lang="en-US" altLang="zh-CN" sz="4000" b="1" dirty="0">
                <a:solidFill>
                  <a:schemeClr val="accent1"/>
                </a:solidFill>
                <a:latin typeface="微软雅黑" panose="020B0503020204020204" pitchFamily="34" charset="-122"/>
                <a:ea typeface="微软雅黑" panose="020B0503020204020204" pitchFamily="34" charset="-122"/>
              </a:rPr>
              <a:t>14:30</a:t>
            </a:r>
            <a:endParaRPr lang="en-US" altLang="zh-CN" sz="4000" b="1" dirty="0">
              <a:solidFill>
                <a:schemeClr val="accent1"/>
              </a:solidFill>
              <a:latin typeface="微软雅黑" panose="020B0503020204020204" pitchFamily="34" charset="-122"/>
              <a:ea typeface="微软雅黑" panose="020B0503020204020204" pitchFamily="34" charset="-122"/>
            </a:endParaRPr>
          </a:p>
        </p:txBody>
      </p:sp>
      <p:sp>
        <p:nvSpPr>
          <p:cNvPr id="50" name="椭圆 49"/>
          <p:cNvSpPr/>
          <p:nvPr/>
        </p:nvSpPr>
        <p:spPr>
          <a:xfrm>
            <a:off x="12401403" y="1093717"/>
            <a:ext cx="515613" cy="515627"/>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1" name="椭圆 50"/>
          <p:cNvSpPr/>
          <p:nvPr/>
        </p:nvSpPr>
        <p:spPr>
          <a:xfrm>
            <a:off x="12824919" y="136617"/>
            <a:ext cx="282849" cy="282844"/>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3" name="组合 51"/>
          <p:cNvGrpSpPr/>
          <p:nvPr/>
        </p:nvGrpSpPr>
        <p:grpSpPr>
          <a:xfrm>
            <a:off x="13599534" y="1401307"/>
            <a:ext cx="226229" cy="226229"/>
            <a:chOff x="304800" y="673100"/>
            <a:chExt cx="4000500" cy="4000500"/>
          </a:xfrm>
          <a:solidFill>
            <a:schemeClr val="accent3"/>
          </a:solidFill>
          <a:effectLst>
            <a:outerShdw blurRad="381000" dist="152400" dir="8100000" algn="tr" rotWithShape="0">
              <a:prstClr val="black">
                <a:alpha val="70000"/>
              </a:prstClr>
            </a:outerShdw>
          </a:effectLst>
        </p:grpSpPr>
        <p:sp>
          <p:nvSpPr>
            <p:cNvPr id="53" name="同心圆 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sp>
          <p:nvSpPr>
            <p:cNvPr id="54" name="椭圆 5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grpSp>
      <p:grpSp>
        <p:nvGrpSpPr>
          <p:cNvPr id="4" name="组合 54"/>
          <p:cNvGrpSpPr/>
          <p:nvPr/>
        </p:nvGrpSpPr>
        <p:grpSpPr>
          <a:xfrm>
            <a:off x="13341834" y="527895"/>
            <a:ext cx="296371" cy="296371"/>
            <a:chOff x="304800" y="673100"/>
            <a:chExt cx="4000500" cy="4000500"/>
          </a:xfrm>
          <a:effectLst>
            <a:outerShdw blurRad="381000" dist="152400" dir="8100000" algn="tr" rotWithShape="0">
              <a:prstClr val="black">
                <a:alpha val="7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57" name="椭圆 5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5" name="组合 57"/>
          <p:cNvGrpSpPr/>
          <p:nvPr/>
        </p:nvGrpSpPr>
        <p:grpSpPr>
          <a:xfrm>
            <a:off x="11938811" y="127437"/>
            <a:ext cx="420366" cy="420371"/>
            <a:chOff x="304800" y="673100"/>
            <a:chExt cx="4000500" cy="4000500"/>
          </a:xfrm>
          <a:solidFill>
            <a:schemeClr val="accent4"/>
          </a:solidFill>
          <a:effectLst>
            <a:outerShdw blurRad="317500" dist="1905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60" name="椭圆 5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sp>
        <p:nvSpPr>
          <p:cNvPr id="61" name="椭圆 60"/>
          <p:cNvSpPr/>
          <p:nvPr/>
        </p:nvSpPr>
        <p:spPr>
          <a:xfrm>
            <a:off x="13458107" y="2187068"/>
            <a:ext cx="141422" cy="14142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grpSp>
        <p:nvGrpSpPr>
          <p:cNvPr id="6" name="组合 81"/>
          <p:cNvGrpSpPr/>
          <p:nvPr/>
        </p:nvGrpSpPr>
        <p:grpSpPr>
          <a:xfrm>
            <a:off x="1741343" y="1048532"/>
            <a:ext cx="802398" cy="802398"/>
            <a:chOff x="304800" y="673100"/>
            <a:chExt cx="4000500" cy="4000500"/>
          </a:xfrm>
          <a:solidFill>
            <a:schemeClr val="accent1"/>
          </a:solidFill>
          <a:effectLst>
            <a:outerShdw blurRad="444500" dist="254000" dir="6840000" algn="tr" rotWithShape="0">
              <a:prstClr val="black">
                <a:alpha val="24000"/>
              </a:prstClr>
            </a:outerShdw>
          </a:effectLst>
        </p:grpSpPr>
        <p:sp>
          <p:nvSpPr>
            <p:cNvPr id="83" name="同心圆 8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84" name="椭圆 8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7" name="组合 90"/>
          <p:cNvGrpSpPr/>
          <p:nvPr/>
        </p:nvGrpSpPr>
        <p:grpSpPr>
          <a:xfrm>
            <a:off x="3475331" y="1057686"/>
            <a:ext cx="516029" cy="516029"/>
            <a:chOff x="304800" y="673100"/>
            <a:chExt cx="4000500" cy="4000500"/>
          </a:xfrm>
          <a:solidFill>
            <a:schemeClr val="accent2"/>
          </a:solidFill>
          <a:effectLst>
            <a:outerShdw blurRad="444500" dist="254000" dir="6840000" algn="tr" rotWithShape="0">
              <a:prstClr val="black">
                <a:alpha val="24000"/>
              </a:prstClr>
            </a:outerShdw>
          </a:effectLst>
        </p:grpSpPr>
        <p:sp>
          <p:nvSpPr>
            <p:cNvPr id="92" name="同心圆 9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3" name="椭圆 9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8" name="组合 93"/>
          <p:cNvGrpSpPr/>
          <p:nvPr/>
        </p:nvGrpSpPr>
        <p:grpSpPr>
          <a:xfrm>
            <a:off x="107292" y="2001961"/>
            <a:ext cx="748150" cy="748145"/>
            <a:chOff x="304800" y="673100"/>
            <a:chExt cx="4000500" cy="4000500"/>
          </a:xfrm>
          <a:effectLst>
            <a:outerShdw blurRad="444500" dist="254000" dir="6840000" algn="tr" rotWithShape="0">
              <a:prstClr val="black">
                <a:alpha val="24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6" name="椭圆 9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9" name="组合 96"/>
          <p:cNvGrpSpPr/>
          <p:nvPr/>
        </p:nvGrpSpPr>
        <p:grpSpPr>
          <a:xfrm>
            <a:off x="2477013" y="3261785"/>
            <a:ext cx="406273" cy="406273"/>
            <a:chOff x="304800" y="673100"/>
            <a:chExt cx="4000500" cy="4000500"/>
          </a:xfrm>
          <a:effectLst>
            <a:outerShdw blurRad="444500" dist="254000" dir="6840000" algn="tr" rotWithShape="0">
              <a:prstClr val="black">
                <a:alpha val="24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10" name="组合 99"/>
          <p:cNvGrpSpPr/>
          <p:nvPr/>
        </p:nvGrpSpPr>
        <p:grpSpPr>
          <a:xfrm>
            <a:off x="2164624" y="4223862"/>
            <a:ext cx="1166525" cy="1166525"/>
            <a:chOff x="304800" y="673100"/>
            <a:chExt cx="4000500" cy="4000500"/>
          </a:xfrm>
          <a:solidFill>
            <a:schemeClr val="accent3"/>
          </a:solidFill>
          <a:effectLst>
            <a:outerShdw blurRad="444500" dist="254000" dir="6840000" algn="tr" rotWithShape="0">
              <a:prstClr val="black">
                <a:alpha val="24000"/>
              </a:prstClr>
            </a:outerShdw>
          </a:effectLst>
        </p:grpSpPr>
        <p:sp>
          <p:nvSpPr>
            <p:cNvPr id="101" name="同心圆 10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102" name="椭圆 10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spTree>
  </p:cSld>
  <p:clrMapOvr>
    <a:masterClrMapping/>
  </p:clrMapOvr>
  <p:transition spd="med" advTm="12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4791075" cy="645160"/>
          </a:xfrm>
          <a:prstGeom prst="rect">
            <a:avLst/>
          </a:prstGeom>
          <a:noFill/>
        </p:spPr>
        <p:txBody>
          <a:bodyPr wrap="none">
            <a:spAutoFit/>
          </a:bodyPr>
          <a:lstStyle/>
          <a:p>
            <a:pPr marR="0" algn="l" defTabSz="1235075">
              <a:buClrTx/>
              <a:buSzTx/>
              <a:buFontTx/>
              <a:defRPr/>
            </a:pPr>
            <a:r>
              <a:rPr kumimoji="0" lang="en-US" altLang="zh-CN"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6</a:t>
            </a:r>
            <a:r>
              <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.系统提交通过率问题</a:t>
            </a:r>
            <a:endPar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custDataLst>
              <p:tags r:id="rId1"/>
            </p:custDataLst>
          </p:nvPr>
        </p:nvPicPr>
        <p:blipFill>
          <a:blip r:embed="rId2"/>
          <a:stretch>
            <a:fillRect/>
          </a:stretch>
        </p:blipFill>
        <p:spPr>
          <a:xfrm>
            <a:off x="1424940" y="1152525"/>
            <a:ext cx="10161905" cy="6524625"/>
          </a:xfrm>
          <a:prstGeom prst="rect">
            <a:avLst/>
          </a:prstGeom>
        </p:spPr>
      </p:pic>
    </p:spTree>
  </p:cSld>
  <p:clrMapOvr>
    <a:masterClrMapping/>
  </p:clrMapOvr>
  <p:transition spd="slow" advTm="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851275" cy="645160"/>
          </a:xfrm>
          <a:prstGeom prst="rect">
            <a:avLst/>
          </a:prstGeom>
          <a:noFill/>
        </p:spPr>
        <p:txBody>
          <a:bodyPr wrap="none">
            <a:spAutoFit/>
          </a:bodyPr>
          <a:lstStyle/>
          <a:p>
            <a:pPr marR="0" algn="l" defTabSz="1235075">
              <a:buClrTx/>
              <a:buSzTx/>
              <a:buFontTx/>
              <a:defRPr/>
            </a:pP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7</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.专区调整的方案</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4" name="图片 3"/>
          <p:cNvPicPr>
            <a:picLocks noChangeAspect="1"/>
          </p:cNvPicPr>
          <p:nvPr/>
        </p:nvPicPr>
        <p:blipFill>
          <a:blip r:embed="rId1"/>
          <a:stretch>
            <a:fillRect/>
          </a:stretch>
        </p:blipFill>
        <p:spPr>
          <a:xfrm>
            <a:off x="2649220" y="1152525"/>
            <a:ext cx="7361555" cy="6362065"/>
          </a:xfrm>
          <a:prstGeom prst="rect">
            <a:avLst/>
          </a:prstGeom>
        </p:spPr>
      </p:pic>
    </p:spTree>
  </p:cSld>
  <p:clrMapOvr>
    <a:masterClrMapping/>
  </p:clrMapOvr>
  <p:transition spd="slow" advTm="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911475" cy="645160"/>
          </a:xfrm>
          <a:prstGeom prst="rect">
            <a:avLst/>
          </a:prstGeom>
          <a:noFill/>
        </p:spPr>
        <p:txBody>
          <a:bodyPr wrap="none">
            <a:spAutoFit/>
          </a:bodyPr>
          <a:lstStyle/>
          <a:p>
            <a:pPr marR="0" defTabSz="1235075">
              <a:buClrTx/>
              <a:buSzTx/>
              <a:buFontTx/>
              <a:defRPr/>
            </a:pP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8</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.模板的选择</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481330" y="1858010"/>
            <a:ext cx="13134340" cy="5648325"/>
          </a:xfrm>
          <a:prstGeom prst="rect">
            <a:avLst/>
          </a:prstGeom>
        </p:spPr>
      </p:pic>
    </p:spTree>
  </p:cSld>
  <p:clrMapOvr>
    <a:masterClrMapping/>
  </p:clrMapOvr>
  <p:transition spd="slow" advTm="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9490075" cy="645160"/>
          </a:xfrm>
          <a:prstGeom prst="rect">
            <a:avLst/>
          </a:prstGeom>
          <a:noFill/>
        </p:spPr>
        <p:txBody>
          <a:bodyPr wrap="none">
            <a:spAutoFit/>
          </a:bodyPr>
          <a:lstStyle/>
          <a:p>
            <a:pPr marR="0" algn="l" defTabSz="1235075">
              <a:buClrTx/>
              <a:buSzTx/>
              <a:buFontTx/>
              <a:defRPr/>
            </a:pP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9</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.综合评估法项目，最低分设置的优势和操作</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776605" y="1224280"/>
            <a:ext cx="12448540" cy="6623050"/>
          </a:xfrm>
          <a:prstGeom prst="rect">
            <a:avLst/>
          </a:prstGeom>
        </p:spPr>
      </p:pic>
    </p:spTree>
  </p:cSld>
  <p:clrMapOvr>
    <a:masterClrMapping/>
  </p:clrMapOvr>
  <p:transition spd="slow" advTm="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8324850" cy="645160"/>
          </a:xfrm>
          <a:prstGeom prst="rect">
            <a:avLst/>
          </a:prstGeom>
          <a:noFill/>
        </p:spPr>
        <p:txBody>
          <a:bodyPr wrap="none">
            <a:spAutoFit/>
          </a:bodyPr>
          <a:lstStyle/>
          <a:p>
            <a:pPr marR="0" algn="l" defTabSz="1235075">
              <a:buClrTx/>
              <a:buSzTx/>
              <a:buFontTx/>
              <a:defRPr/>
            </a:pP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10.</a:t>
            </a:r>
            <a:r>
              <a:rPr kumimoji="0" lang="zh-CN"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直接</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打分和辅助打分选择的注意事项</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417195" y="1296670"/>
            <a:ext cx="12728575" cy="6308725"/>
          </a:xfrm>
          <a:prstGeom prst="rect">
            <a:avLst/>
          </a:prstGeom>
        </p:spPr>
      </p:pic>
    </p:spTree>
  </p:cSld>
  <p:clrMapOvr>
    <a:masterClrMapping/>
  </p:clrMapOvr>
  <p:transition spd="slow" advTm="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8324850" cy="645160"/>
          </a:xfrm>
          <a:prstGeom prst="rect">
            <a:avLst/>
          </a:prstGeom>
          <a:noFill/>
        </p:spPr>
        <p:txBody>
          <a:bodyPr wrap="none">
            <a:spAutoFit/>
          </a:bodyPr>
          <a:lstStyle/>
          <a:p>
            <a:pPr marR="0" algn="l" defTabSz="1235075">
              <a:buClrTx/>
              <a:buSzTx/>
              <a:buFontTx/>
              <a:defRPr/>
            </a:pP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10.</a:t>
            </a:r>
            <a:r>
              <a:rPr kumimoji="0" lang="zh-CN"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直接</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打分和辅助打分选择的注意事项</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417195" y="1296670"/>
            <a:ext cx="12728575" cy="6308725"/>
          </a:xfrm>
          <a:prstGeom prst="rect">
            <a:avLst/>
          </a:prstGeom>
        </p:spPr>
      </p:pic>
    </p:spTree>
  </p:cSld>
  <p:clrMapOvr>
    <a:masterClrMapping/>
  </p:clrMapOvr>
  <p:transition spd="slow"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686050" cy="645160"/>
          </a:xfrm>
          <a:prstGeom prst="rect">
            <a:avLst/>
          </a:prstGeom>
          <a:noFill/>
        </p:spPr>
        <p:txBody>
          <a:bodyPr wrap="none">
            <a:spAutoFit/>
          </a:bodyPr>
          <a:lstStyle/>
          <a:p>
            <a:pPr marR="0" algn="l" defTabSz="1235075">
              <a:buClrTx/>
              <a:buSzTx/>
              <a:buFontTx/>
              <a:defRPr/>
            </a:pP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11.电子清标</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100" name="文本框 99"/>
          <p:cNvSpPr txBox="1"/>
          <p:nvPr/>
        </p:nvSpPr>
        <p:spPr>
          <a:xfrm>
            <a:off x="1640840" y="1224280"/>
            <a:ext cx="6693535" cy="645160"/>
          </a:xfrm>
          <a:prstGeom prst="rect">
            <a:avLst/>
          </a:prstGeom>
          <a:noFill/>
          <a:ln w="9525">
            <a:noFill/>
          </a:ln>
        </p:spPr>
        <p:txBody>
          <a:bodyPr wrap="square">
            <a:spAutoFit/>
          </a:bodyPr>
          <a:p>
            <a:pPr>
              <a:lnSpc>
                <a:spcPct val="150000"/>
              </a:lnSpc>
            </a:pPr>
            <a:r>
              <a:rPr lang="zh-CN" altLang="en-US">
                <a:latin typeface="微软雅黑" panose="020B0503020204020204" pitchFamily="34" charset="-122"/>
                <a:cs typeface="微软雅黑" panose="020B0503020204020204" pitchFamily="34" charset="-122"/>
              </a:rPr>
              <a:t>清标说明详见开评标操作手册第</a:t>
            </a:r>
            <a:r>
              <a:rPr lang="en-US" altLang="zh-CN">
                <a:latin typeface="微软雅黑" panose="020B0503020204020204" pitchFamily="34" charset="-122"/>
                <a:cs typeface="微软雅黑" panose="020B0503020204020204" pitchFamily="34" charset="-122"/>
              </a:rPr>
              <a:t>23</a:t>
            </a:r>
            <a:r>
              <a:rPr lang="zh-CN" altLang="en-US">
                <a:latin typeface="微软雅黑" panose="020B0503020204020204" pitchFamily="34" charset="-122"/>
                <a:cs typeface="微软雅黑" panose="020B0503020204020204" pitchFamily="34" charset="-122"/>
              </a:rPr>
              <a:t>页</a:t>
            </a:r>
            <a:endParaRPr lang="zh-CN" altLang="en-US">
              <a:latin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76605" y="2088515"/>
            <a:ext cx="12430125" cy="5372100"/>
          </a:xfrm>
          <a:prstGeom prst="rect">
            <a:avLst/>
          </a:prstGeom>
        </p:spPr>
      </p:pic>
    </p:spTree>
  </p:cSld>
  <p:clrMapOvr>
    <a:masterClrMapping/>
  </p:clrMapOvr>
  <p:transition spd="slow" advTm="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4161790" cy="645160"/>
          </a:xfrm>
          <a:prstGeom prst="rect">
            <a:avLst/>
          </a:prstGeom>
          <a:noFill/>
        </p:spPr>
        <p:txBody>
          <a:bodyPr wrap="none">
            <a:spAutoFit/>
          </a:bodyPr>
          <a:lstStyle/>
          <a:p>
            <a:pPr marR="0" algn="l" defTabSz="1235075">
              <a:buClrTx/>
              <a:buSzTx/>
              <a:buFontTx/>
              <a:defRPr/>
            </a:pP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12.CA锁权限的问题</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640840" y="2304415"/>
            <a:ext cx="10982960" cy="119888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生成招标文件时需插入CA锁进行生成。在开标时需使用同一把CA锁进行招标文件解密。评标时，需使用同一把</a:t>
            </a:r>
            <a:r>
              <a:rPr lang="en-US" altLang="zh-CN">
                <a:latin typeface="微软雅黑" panose="020B0503020204020204" pitchFamily="34" charset="-122"/>
                <a:cs typeface="微软雅黑" panose="020B0503020204020204" pitchFamily="34" charset="-122"/>
              </a:rPr>
              <a:t>CA</a:t>
            </a:r>
            <a:r>
              <a:rPr lang="zh-CN" altLang="en-US">
                <a:latin typeface="微软雅黑" panose="020B0503020204020204" pitchFamily="34" charset="-122"/>
                <a:cs typeface="微软雅黑" panose="020B0503020204020204" pitchFamily="34" charset="-122"/>
              </a:rPr>
              <a:t>锁进入评标系统进行评标。</a:t>
            </a:r>
            <a:endParaRPr lang="zh-CN" altLang="en-US">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625850" cy="645160"/>
          </a:xfrm>
          <a:prstGeom prst="rect">
            <a:avLst/>
          </a:prstGeom>
          <a:noFill/>
        </p:spPr>
        <p:txBody>
          <a:bodyPr wrap="none">
            <a:spAutoFit/>
          </a:bodyPr>
          <a:lstStyle/>
          <a:p>
            <a:pPr marR="0" algn="l" defTabSz="1235075">
              <a:buClrTx/>
              <a:buSzTx/>
              <a:buFontTx/>
              <a:defRPr/>
            </a:pP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13.电子保函查询</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560705" y="1224280"/>
            <a:ext cx="12994640" cy="5977255"/>
          </a:xfrm>
          <a:prstGeom prst="rect">
            <a:avLst/>
          </a:prstGeom>
        </p:spPr>
      </p:pic>
    </p:spTree>
  </p:cSld>
  <p:clrMapOvr>
    <a:masterClrMapping/>
  </p:clrMapOvr>
  <p:transition spd="slow" advTm="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5035550" cy="645160"/>
          </a:xfrm>
          <a:prstGeom prst="rect">
            <a:avLst/>
          </a:prstGeom>
          <a:noFill/>
        </p:spPr>
        <p:txBody>
          <a:bodyPr wrap="none">
            <a:spAutoFit/>
          </a:bodyPr>
          <a:lstStyle/>
          <a:p>
            <a:pPr marR="0" algn="l" defTabSz="1235075">
              <a:buClrTx/>
              <a:buSzTx/>
              <a:buFontTx/>
              <a:defRPr/>
            </a:pP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14.项目暂停</a:t>
            </a:r>
            <a:r>
              <a:rPr kumimoji="0" lang="zh-CN"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与项目终止</a:t>
            </a:r>
            <a:endParaRPr kumimoji="0" lang="zh-CN"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424940" y="1944370"/>
            <a:ext cx="10982960" cy="119888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项目暂停：</a:t>
            </a:r>
            <a:r>
              <a:rPr>
                <a:latin typeface="微软雅黑" panose="020B0503020204020204" pitchFamily="34" charset="-122"/>
                <a:cs typeface="微软雅黑" panose="020B0503020204020204" pitchFamily="34" charset="-122"/>
              </a:rPr>
              <a:t>项目招标公告发布后，投标截止时间前需进行项目暂停的。业务系统中需先发布澄清修改通知，再进行场地取消。</a:t>
            </a:r>
            <a:endParaRPr>
              <a:latin typeface="微软雅黑" panose="020B0503020204020204" pitchFamily="34" charset="-122"/>
              <a:cs typeface="微软雅黑" panose="020B0503020204020204" pitchFamily="34" charset="-122"/>
            </a:endParaRPr>
          </a:p>
        </p:txBody>
      </p:sp>
      <p:sp>
        <p:nvSpPr>
          <p:cNvPr id="3" name="文本框 2"/>
          <p:cNvSpPr txBox="1"/>
          <p:nvPr/>
        </p:nvSpPr>
        <p:spPr>
          <a:xfrm>
            <a:off x="1408430" y="4152265"/>
            <a:ext cx="10982960" cy="119888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项目终止：</a:t>
            </a:r>
            <a:r>
              <a:rPr>
                <a:latin typeface="微软雅黑" panose="020B0503020204020204" pitchFamily="34" charset="-122"/>
                <a:cs typeface="微软雅黑" panose="020B0503020204020204" pitchFamily="34" charset="-122"/>
              </a:rPr>
              <a:t>主要是开标前终止，外网发澄清宣布项目终止→系统内取消开评标场地→待开标时间到，后退还投标人保证金→招标异常，选择项目终止。</a:t>
            </a:r>
            <a:endParaRPr>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84"/>
          <p:cNvGrpSpPr/>
          <p:nvPr/>
        </p:nvGrpSpPr>
        <p:grpSpPr>
          <a:xfrm>
            <a:off x="1165357" y="1715625"/>
            <a:ext cx="999267" cy="999267"/>
            <a:chOff x="304800" y="673100"/>
            <a:chExt cx="4000500" cy="4000500"/>
          </a:xfrm>
          <a:solidFill>
            <a:schemeClr val="accent3"/>
          </a:solidFill>
          <a:effectLst>
            <a:outerShdw blurRad="444500" dist="254000" dir="6840000" algn="tr" rotWithShape="0">
              <a:prstClr val="black">
                <a:alpha val="24000"/>
              </a:prstClr>
            </a:outerShdw>
          </a:effectLst>
        </p:grpSpPr>
        <p:sp>
          <p:nvSpPr>
            <p:cNvPr id="86" name="同心圆 8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87" name="椭圆 8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sp>
        <p:nvSpPr>
          <p:cNvPr id="41" name="矩形 40"/>
          <p:cNvSpPr/>
          <p:nvPr/>
        </p:nvSpPr>
        <p:spPr>
          <a:xfrm>
            <a:off x="0" y="7448550"/>
            <a:ext cx="14082713" cy="69850"/>
          </a:xfrm>
          <a:prstGeom prst="rect">
            <a:avLst/>
          </a:prstGeom>
          <a:solidFill>
            <a:schemeClr val="accent6">
              <a:alpha val="84000"/>
            </a:schemeClr>
          </a:solidFill>
          <a:ln>
            <a:noFill/>
          </a:ln>
          <a:effectLst>
            <a:outerShdw blurRad="1397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74" name="TextBox 73"/>
          <p:cNvSpPr txBox="1">
            <a:spLocks noChangeArrowheads="1"/>
          </p:cNvSpPr>
          <p:nvPr/>
        </p:nvSpPr>
        <p:spPr bwMode="auto">
          <a:xfrm>
            <a:off x="4852988" y="4286250"/>
            <a:ext cx="7543800" cy="1210945"/>
          </a:xfrm>
          <a:prstGeom prst="rect">
            <a:avLst/>
          </a:prstGeom>
          <a:noFill/>
          <a:ln>
            <a:noFill/>
          </a:ln>
        </p:spPr>
        <p:txBody>
          <a:bodyPr>
            <a:spAutoFit/>
          </a:bodyPr>
          <a:lstStyle>
            <a:lvl1pPr eaLnBrk="0" hangingPunct="0">
              <a:spcBef>
                <a:spcPct val="20000"/>
              </a:spcBef>
              <a:buFont typeface="Arial" panose="020B0604020202020204" pitchFamily="34" charset="0"/>
              <a:buChar char="•"/>
              <a:defRPr sz="4400">
                <a:solidFill>
                  <a:schemeClr val="tx1"/>
                </a:solidFill>
                <a:latin typeface="Calibri" panose="020F0502020204030204" pitchFamily="34" charset="0"/>
                <a:ea typeface="微软雅黑" panose="020B0503020204020204" pitchFamily="34" charset="-122"/>
              </a:defRPr>
            </a:lvl1pPr>
            <a:lvl2pPr marL="742950" indent="-285750" eaLnBrk="0" hangingPunct="0">
              <a:spcBef>
                <a:spcPct val="20000"/>
              </a:spcBef>
              <a:buFont typeface="Arial" panose="020B0604020202020204" pitchFamily="34" charset="0"/>
              <a:buChar char="–"/>
              <a:defRPr sz="3900">
                <a:solidFill>
                  <a:schemeClr val="tx1"/>
                </a:solidFill>
                <a:latin typeface="Calibri" panose="020F0502020204030204" pitchFamily="34" charset="0"/>
                <a:ea typeface="微软雅黑" panose="020B0503020204020204" pitchFamily="34" charset="-122"/>
              </a:defRPr>
            </a:lvl2pPr>
            <a:lvl3pPr marL="1143000" indent="-228600"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3pPr>
            <a:lvl4pPr marL="1600200" indent="-228600" eaLnBrk="0" hangingPunct="0">
              <a:spcBef>
                <a:spcPct val="20000"/>
              </a:spcBef>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4pPr>
            <a:lvl5pPr marL="2057400" indent="-228600" eaLnBrk="0" hangingPunct="0">
              <a:spcBef>
                <a:spcPct val="20000"/>
              </a:spcBef>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5pPr>
            <a:lvl6pPr marL="2514600" indent="-228600" defTabSz="1235075"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6pPr>
            <a:lvl7pPr marL="2971800" indent="-228600" defTabSz="1235075"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7pPr>
            <a:lvl8pPr marL="3429000" indent="-228600" defTabSz="1235075"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8pPr>
            <a:lvl9pPr marL="3886200" indent="-228600" defTabSz="1235075" eaLnBrk="0" fontAlgn="base" hangingPunct="0">
              <a:spcBef>
                <a:spcPct val="20000"/>
              </a:spcBef>
              <a:spcAft>
                <a:spcPct val="0"/>
              </a:spcAft>
              <a:buFont typeface="Arial" panose="020B0604020202020204" pitchFamily="34" charset="0"/>
              <a:buChar char="»"/>
              <a:defRPr sz="2700">
                <a:solidFill>
                  <a:schemeClr val="tx1"/>
                </a:solidFill>
                <a:latin typeface="Calibri" panose="020F0502020204030204" pitchFamily="34" charset="0"/>
                <a:ea typeface="微软雅黑" panose="020B0503020204020204" pitchFamily="34" charset="-122"/>
              </a:defRPr>
            </a:lvl9pPr>
          </a:lstStyle>
          <a:p>
            <a:pPr marL="0" marR="0" lvl="0" indent="0" algn="ctr" defTabSz="1235075" rtl="0" eaLnBrk="1" fontAlgn="base" latinLnBrk="0" hangingPunct="1">
              <a:lnSpc>
                <a:spcPct val="130000"/>
              </a:lnSpc>
              <a:spcBef>
                <a:spcPct val="0"/>
              </a:spcBef>
              <a:spcAft>
                <a:spcPct val="0"/>
              </a:spcAft>
              <a:buClrTx/>
              <a:buSzTx/>
              <a:buFontTx/>
              <a:buNone/>
              <a:defRPr/>
            </a:pPr>
            <a:r>
              <a:rPr kumimoji="0" lang="zh-CN" altLang="en-US" sz="2800" b="0" i="0" u="none" strike="noStrike" kern="1200" cap="none" spc="0" normalizeH="0" baseline="0" noProof="0">
                <a:ln>
                  <a:noFill/>
                </a:ln>
                <a:solidFill>
                  <a:schemeClr val="accent1"/>
                </a:solidFill>
                <a:effectLst/>
                <a:uLnTx/>
                <a:uFillTx/>
                <a:latin typeface="+mn-ea"/>
                <a:ea typeface="+mn-ea"/>
                <a:cs typeface="+mn-cs"/>
              </a:rPr>
              <a:t>平台运营部</a:t>
            </a:r>
            <a:r>
              <a:rPr kumimoji="0" lang="en-US" altLang="zh-CN" sz="2800" b="0" i="0" u="none" strike="noStrike" kern="1200" cap="none" spc="0" normalizeH="0" baseline="0" noProof="0">
                <a:ln>
                  <a:noFill/>
                </a:ln>
                <a:solidFill>
                  <a:schemeClr val="accent1"/>
                </a:solidFill>
                <a:effectLst/>
                <a:uLnTx/>
                <a:uFillTx/>
                <a:latin typeface="+mn-ea"/>
                <a:ea typeface="+mn-ea"/>
                <a:cs typeface="+mn-cs"/>
              </a:rPr>
              <a:t>   </a:t>
            </a:r>
            <a:r>
              <a:rPr kumimoji="0" lang="zh-CN" altLang="en-US" sz="2800" b="0" i="0" u="none" strike="noStrike" kern="1200" cap="none" spc="0" normalizeH="0" baseline="0" noProof="0">
                <a:ln>
                  <a:noFill/>
                </a:ln>
                <a:solidFill>
                  <a:schemeClr val="accent1"/>
                </a:solidFill>
                <a:effectLst/>
                <a:uLnTx/>
                <a:uFillTx/>
                <a:latin typeface="+mn-ea"/>
                <a:ea typeface="+mn-ea"/>
                <a:cs typeface="+mn-cs"/>
              </a:rPr>
              <a:t>王恒</a:t>
            </a:r>
            <a:endParaRPr kumimoji="0" lang="zh-CN" altLang="en-US" sz="2800" b="0" i="0" u="none" strike="noStrike" kern="1200" cap="none" spc="0" normalizeH="0" baseline="0" noProof="0">
              <a:ln>
                <a:noFill/>
              </a:ln>
              <a:solidFill>
                <a:schemeClr val="accent1"/>
              </a:solidFill>
              <a:effectLst/>
              <a:uLnTx/>
              <a:uFillTx/>
              <a:latin typeface="+mn-ea"/>
              <a:ea typeface="+mn-ea"/>
              <a:cs typeface="+mn-cs"/>
            </a:endParaRPr>
          </a:p>
          <a:p>
            <a:pPr marL="0" marR="0" lvl="0" indent="0" algn="ctr" defTabSz="1235075" rtl="0" eaLnBrk="1" fontAlgn="base" latinLnBrk="0" hangingPunct="1">
              <a:lnSpc>
                <a:spcPct val="130000"/>
              </a:lnSpc>
              <a:spcBef>
                <a:spcPct val="0"/>
              </a:spcBef>
              <a:spcAft>
                <a:spcPct val="0"/>
              </a:spcAft>
              <a:buClrTx/>
              <a:buSzTx/>
              <a:buFontTx/>
              <a:buNone/>
              <a:defRPr/>
            </a:pPr>
            <a:r>
              <a:rPr kumimoji="0" lang="en-US" altLang="zh-CN" sz="2800" b="0" i="0" u="none" strike="noStrike" kern="1200" cap="none" spc="0" normalizeH="0" baseline="0" noProof="0">
                <a:ln>
                  <a:noFill/>
                </a:ln>
                <a:solidFill>
                  <a:schemeClr val="accent1"/>
                </a:solidFill>
                <a:effectLst/>
                <a:uLnTx/>
                <a:uFillTx/>
                <a:latin typeface="+mn-ea"/>
                <a:ea typeface="+mn-ea"/>
                <a:cs typeface="+mn-cs"/>
              </a:rPr>
              <a:t>2022</a:t>
            </a:r>
            <a:r>
              <a:rPr kumimoji="0" lang="zh-CN" altLang="en-US" sz="2800" b="0" i="0" u="none" strike="noStrike" kern="1200" cap="none" spc="0" normalizeH="0" baseline="0" noProof="0">
                <a:ln>
                  <a:noFill/>
                </a:ln>
                <a:solidFill>
                  <a:schemeClr val="accent1"/>
                </a:solidFill>
                <a:effectLst/>
                <a:uLnTx/>
                <a:uFillTx/>
                <a:latin typeface="+mn-ea"/>
                <a:ea typeface="+mn-ea"/>
                <a:cs typeface="+mn-cs"/>
              </a:rPr>
              <a:t>年</a:t>
            </a:r>
            <a:r>
              <a:rPr kumimoji="0" lang="en-US" altLang="zh-CN" sz="2800" b="0" i="0" u="none" strike="noStrike" kern="1200" cap="none" spc="0" normalizeH="0" baseline="0" noProof="0">
                <a:ln>
                  <a:noFill/>
                </a:ln>
                <a:solidFill>
                  <a:schemeClr val="accent1"/>
                </a:solidFill>
                <a:effectLst/>
                <a:uLnTx/>
                <a:uFillTx/>
                <a:latin typeface="+mn-ea"/>
                <a:ea typeface="+mn-ea"/>
                <a:cs typeface="+mn-cs"/>
              </a:rPr>
              <a:t>3</a:t>
            </a:r>
            <a:r>
              <a:rPr kumimoji="0" lang="zh-CN" altLang="en-US" sz="2800" b="0" i="0" u="none" strike="noStrike" kern="1200" cap="none" spc="0" normalizeH="0" baseline="0" noProof="0">
                <a:ln>
                  <a:noFill/>
                </a:ln>
                <a:solidFill>
                  <a:schemeClr val="accent1"/>
                </a:solidFill>
                <a:effectLst/>
                <a:uLnTx/>
                <a:uFillTx/>
                <a:latin typeface="+mn-ea"/>
                <a:ea typeface="+mn-ea"/>
                <a:cs typeface="+mn-cs"/>
              </a:rPr>
              <a:t>月</a:t>
            </a:r>
            <a:r>
              <a:rPr kumimoji="0" lang="en-US" altLang="zh-CN" sz="2800" b="0" i="0" u="none" strike="noStrike" kern="1200" cap="none" spc="0" normalizeH="0" baseline="0" noProof="0">
                <a:ln>
                  <a:noFill/>
                </a:ln>
                <a:solidFill>
                  <a:schemeClr val="accent1"/>
                </a:solidFill>
                <a:effectLst/>
                <a:uLnTx/>
                <a:uFillTx/>
                <a:latin typeface="+mn-ea"/>
                <a:ea typeface="+mn-ea"/>
                <a:cs typeface="+mn-cs"/>
              </a:rPr>
              <a:t>25</a:t>
            </a:r>
            <a:r>
              <a:rPr kumimoji="0" lang="zh-CN" altLang="en-US" sz="2800" b="0" i="0" u="none" strike="noStrike" kern="1200" cap="none" spc="0" normalizeH="0" baseline="0" noProof="0">
                <a:ln>
                  <a:noFill/>
                </a:ln>
                <a:solidFill>
                  <a:schemeClr val="accent1"/>
                </a:solidFill>
                <a:effectLst/>
                <a:uLnTx/>
                <a:uFillTx/>
                <a:latin typeface="+mn-ea"/>
                <a:ea typeface="+mn-ea"/>
                <a:cs typeface="+mn-cs"/>
              </a:rPr>
              <a:t>日</a:t>
            </a:r>
            <a:endParaRPr kumimoji="0" lang="zh-CN" altLang="en-US" sz="2800" b="0" i="0" u="none" strike="noStrike" kern="1200" cap="none" spc="0" normalizeH="0" baseline="0" noProof="0">
              <a:ln>
                <a:noFill/>
              </a:ln>
              <a:solidFill>
                <a:schemeClr val="accent1"/>
              </a:solidFill>
              <a:effectLst/>
              <a:uLnTx/>
              <a:uFillTx/>
              <a:latin typeface="+mn-ea"/>
              <a:ea typeface="+mn-ea"/>
              <a:cs typeface="+mn-cs"/>
            </a:endParaRPr>
          </a:p>
        </p:txBody>
      </p:sp>
      <p:sp>
        <p:nvSpPr>
          <p:cNvPr id="19460" name="TextBox 74"/>
          <p:cNvSpPr txBox="1"/>
          <p:nvPr/>
        </p:nvSpPr>
        <p:spPr>
          <a:xfrm>
            <a:off x="3873500" y="1541145"/>
            <a:ext cx="9147175" cy="2306955"/>
          </a:xfrm>
          <a:prstGeom prst="rect">
            <a:avLst/>
          </a:prstGeom>
          <a:noFill/>
          <a:ln w="9525">
            <a:noFill/>
          </a:ln>
        </p:spPr>
        <p:txBody>
          <a:bodyPr anchor="t" anchorCtr="0">
            <a:spAutoFit/>
          </a:bodyPr>
          <a:p>
            <a:pPr algn="dist"/>
            <a:r>
              <a:rPr lang="zh-CN" altLang="en-US" sz="4800" b="1" dirty="0">
                <a:solidFill>
                  <a:schemeClr val="accent1"/>
                </a:solidFill>
                <a:latin typeface="微软雅黑" panose="020B0503020204020204" pitchFamily="34" charset="-122"/>
                <a:ea typeface="微软雅黑" panose="020B0503020204020204" pitchFamily="34" charset="-122"/>
              </a:rPr>
              <a:t>水利部淮河水利委员会•安徽省水利厅电子交易平台</a:t>
            </a:r>
            <a:endParaRPr lang="zh-CN" altLang="en-US" sz="4800" b="1" dirty="0">
              <a:solidFill>
                <a:schemeClr val="accent1"/>
              </a:solidFill>
              <a:latin typeface="微软雅黑" panose="020B0503020204020204" pitchFamily="34" charset="-122"/>
              <a:ea typeface="微软雅黑" panose="020B0503020204020204" pitchFamily="34" charset="-122"/>
            </a:endParaRPr>
          </a:p>
          <a:p>
            <a:pPr algn="dist"/>
            <a:r>
              <a:rPr lang="zh-CN" altLang="en-US" sz="4800" b="1" dirty="0">
                <a:solidFill>
                  <a:schemeClr val="accent1"/>
                </a:solidFill>
                <a:latin typeface="微软雅黑" panose="020B0503020204020204" pitchFamily="34" charset="-122"/>
                <a:ea typeface="微软雅黑" panose="020B0503020204020204" pitchFamily="34" charset="-122"/>
              </a:rPr>
              <a:t>2022年第三批线上培训</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cxnSp>
        <p:nvCxnSpPr>
          <p:cNvPr id="77" name="直接连接符 76"/>
          <p:cNvCxnSpPr/>
          <p:nvPr/>
        </p:nvCxnSpPr>
        <p:spPr>
          <a:xfrm>
            <a:off x="4700588" y="4195763"/>
            <a:ext cx="7847013" cy="0"/>
          </a:xfrm>
          <a:prstGeom prst="line">
            <a:avLst/>
          </a:prstGeom>
          <a:ln w="38100" cmpd="thickThi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12401403" y="1093717"/>
            <a:ext cx="515613" cy="515627"/>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1" name="椭圆 50"/>
          <p:cNvSpPr/>
          <p:nvPr/>
        </p:nvSpPr>
        <p:spPr>
          <a:xfrm>
            <a:off x="12824919" y="136617"/>
            <a:ext cx="282849" cy="282844"/>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3" name="组合 51"/>
          <p:cNvGrpSpPr/>
          <p:nvPr/>
        </p:nvGrpSpPr>
        <p:grpSpPr>
          <a:xfrm>
            <a:off x="13599534" y="1401307"/>
            <a:ext cx="226229" cy="226229"/>
            <a:chOff x="304800" y="673100"/>
            <a:chExt cx="4000500" cy="4000500"/>
          </a:xfrm>
          <a:solidFill>
            <a:schemeClr val="accent3"/>
          </a:solidFill>
          <a:effectLst>
            <a:outerShdw blurRad="381000" dist="152400" dir="8100000" algn="tr" rotWithShape="0">
              <a:prstClr val="black">
                <a:alpha val="70000"/>
              </a:prstClr>
            </a:outerShdw>
          </a:effectLst>
        </p:grpSpPr>
        <p:sp>
          <p:nvSpPr>
            <p:cNvPr id="53" name="同心圆 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sp>
          <p:nvSpPr>
            <p:cNvPr id="54" name="椭圆 5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grpSp>
      <p:grpSp>
        <p:nvGrpSpPr>
          <p:cNvPr id="4" name="组合 54"/>
          <p:cNvGrpSpPr/>
          <p:nvPr/>
        </p:nvGrpSpPr>
        <p:grpSpPr>
          <a:xfrm>
            <a:off x="13341834" y="527895"/>
            <a:ext cx="296371" cy="296371"/>
            <a:chOff x="304800" y="673100"/>
            <a:chExt cx="4000500" cy="4000500"/>
          </a:xfrm>
          <a:effectLst>
            <a:outerShdw blurRad="381000" dist="152400" dir="8100000" algn="tr" rotWithShape="0">
              <a:prstClr val="black">
                <a:alpha val="7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57" name="椭圆 5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5" name="组合 57"/>
          <p:cNvGrpSpPr/>
          <p:nvPr/>
        </p:nvGrpSpPr>
        <p:grpSpPr>
          <a:xfrm>
            <a:off x="11938811" y="127437"/>
            <a:ext cx="420366" cy="420371"/>
            <a:chOff x="304800" y="673100"/>
            <a:chExt cx="4000500" cy="4000500"/>
          </a:xfrm>
          <a:solidFill>
            <a:schemeClr val="accent4"/>
          </a:solidFill>
          <a:effectLst>
            <a:outerShdw blurRad="317500" dist="1905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60" name="椭圆 5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sp>
        <p:nvSpPr>
          <p:cNvPr id="61" name="椭圆 60"/>
          <p:cNvSpPr/>
          <p:nvPr/>
        </p:nvSpPr>
        <p:spPr>
          <a:xfrm>
            <a:off x="13458107" y="2187068"/>
            <a:ext cx="141422" cy="14142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accent1"/>
              </a:solidFill>
              <a:effectLst/>
              <a:uLnTx/>
              <a:uFillTx/>
              <a:latin typeface="+mn-lt"/>
              <a:ea typeface="+mn-ea"/>
              <a:cs typeface="+mn-cs"/>
            </a:endParaRPr>
          </a:p>
        </p:txBody>
      </p:sp>
      <p:grpSp>
        <p:nvGrpSpPr>
          <p:cNvPr id="6" name="组合 81"/>
          <p:cNvGrpSpPr/>
          <p:nvPr/>
        </p:nvGrpSpPr>
        <p:grpSpPr>
          <a:xfrm>
            <a:off x="1741343" y="1048532"/>
            <a:ext cx="802398" cy="802398"/>
            <a:chOff x="304800" y="673100"/>
            <a:chExt cx="4000500" cy="4000500"/>
          </a:xfrm>
          <a:solidFill>
            <a:schemeClr val="accent1"/>
          </a:solidFill>
          <a:effectLst>
            <a:outerShdw blurRad="444500" dist="254000" dir="6840000" algn="tr" rotWithShape="0">
              <a:prstClr val="black">
                <a:alpha val="24000"/>
              </a:prstClr>
            </a:outerShdw>
          </a:effectLst>
        </p:grpSpPr>
        <p:sp>
          <p:nvSpPr>
            <p:cNvPr id="83" name="同心圆 8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84" name="椭圆 8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7" name="组合 90"/>
          <p:cNvGrpSpPr/>
          <p:nvPr/>
        </p:nvGrpSpPr>
        <p:grpSpPr>
          <a:xfrm>
            <a:off x="3475331" y="1057686"/>
            <a:ext cx="516029" cy="516029"/>
            <a:chOff x="304800" y="673100"/>
            <a:chExt cx="4000500" cy="4000500"/>
          </a:xfrm>
          <a:solidFill>
            <a:schemeClr val="accent2"/>
          </a:solidFill>
          <a:effectLst>
            <a:outerShdw blurRad="444500" dist="254000" dir="6840000" algn="tr" rotWithShape="0">
              <a:prstClr val="black">
                <a:alpha val="24000"/>
              </a:prstClr>
            </a:outerShdw>
          </a:effectLst>
        </p:grpSpPr>
        <p:sp>
          <p:nvSpPr>
            <p:cNvPr id="92" name="同心圆 9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3" name="椭圆 9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8" name="组合 93"/>
          <p:cNvGrpSpPr/>
          <p:nvPr/>
        </p:nvGrpSpPr>
        <p:grpSpPr>
          <a:xfrm>
            <a:off x="107292" y="2001961"/>
            <a:ext cx="748150" cy="748145"/>
            <a:chOff x="304800" y="673100"/>
            <a:chExt cx="4000500" cy="4000500"/>
          </a:xfrm>
          <a:effectLst>
            <a:outerShdw blurRad="444500" dist="254000" dir="6840000" algn="tr" rotWithShape="0">
              <a:prstClr val="black">
                <a:alpha val="24000"/>
              </a:prstClr>
            </a:outerShdw>
          </a:effectLst>
        </p:grpSpPr>
        <p:sp>
          <p:nvSpPr>
            <p:cNvPr id="95"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6" name="椭圆 9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9" name="组合 96"/>
          <p:cNvGrpSpPr/>
          <p:nvPr/>
        </p:nvGrpSpPr>
        <p:grpSpPr>
          <a:xfrm>
            <a:off x="2477013" y="3261785"/>
            <a:ext cx="406273" cy="406273"/>
            <a:chOff x="304800" y="673100"/>
            <a:chExt cx="4000500" cy="4000500"/>
          </a:xfrm>
          <a:effectLst>
            <a:outerShdw blurRad="444500" dist="254000" dir="6840000" algn="tr" rotWithShape="0">
              <a:prstClr val="black">
                <a:alpha val="24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grpSp>
        <p:nvGrpSpPr>
          <p:cNvPr id="10" name="组合 99"/>
          <p:cNvGrpSpPr/>
          <p:nvPr/>
        </p:nvGrpSpPr>
        <p:grpSpPr>
          <a:xfrm>
            <a:off x="2164624" y="4223862"/>
            <a:ext cx="1166525" cy="1166525"/>
            <a:chOff x="304800" y="673100"/>
            <a:chExt cx="4000500" cy="4000500"/>
          </a:xfrm>
          <a:solidFill>
            <a:schemeClr val="accent3"/>
          </a:solidFill>
          <a:effectLst>
            <a:outerShdw blurRad="444500" dist="254000" dir="6840000" algn="tr" rotWithShape="0">
              <a:prstClr val="black">
                <a:alpha val="24000"/>
              </a:prstClr>
            </a:outerShdw>
          </a:effectLst>
        </p:grpSpPr>
        <p:sp>
          <p:nvSpPr>
            <p:cNvPr id="101" name="同心圆 10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sp>
          <p:nvSpPr>
            <p:cNvPr id="102" name="椭圆 101"/>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rgbClr val="C00000"/>
                </a:solidFill>
                <a:effectLst/>
                <a:uLnTx/>
                <a:uFillTx/>
                <a:latin typeface="+mn-lt"/>
                <a:ea typeface="+mn-ea"/>
                <a:cs typeface="+mn-cs"/>
              </a:endParaRPr>
            </a:p>
          </p:txBody>
        </p:sp>
      </p:grpSp>
      <p:cxnSp>
        <p:nvCxnSpPr>
          <p:cNvPr id="44" name="直接连接符 43"/>
          <p:cNvCxnSpPr/>
          <p:nvPr/>
        </p:nvCxnSpPr>
        <p:spPr>
          <a:xfrm>
            <a:off x="4852988" y="4111625"/>
            <a:ext cx="7543800" cy="0"/>
          </a:xfrm>
          <a:prstGeom prst="line">
            <a:avLst/>
          </a:prstGeom>
          <a:ln w="19050" cmpd="thickThi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12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5505450" cy="645160"/>
          </a:xfrm>
          <a:prstGeom prst="rect">
            <a:avLst/>
          </a:prstGeom>
          <a:noFill/>
        </p:spPr>
        <p:txBody>
          <a:bodyPr wrap="none">
            <a:spAutoFit/>
          </a:bodyPr>
          <a:lstStyle/>
          <a:p>
            <a:pPr marR="0" algn="l" defTabSz="1235075">
              <a:buClrTx/>
              <a:buSzTx/>
              <a:buFontTx/>
              <a:defRPr/>
            </a:pP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1</a:t>
            </a:r>
            <a:r>
              <a:rPr kumimoji="0" 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5</a:t>
            </a:r>
            <a:r>
              <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.晚上十点以后不走系统</a:t>
            </a:r>
            <a:endParaRPr kumimoji="0"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424940" y="1944370"/>
            <a:ext cx="10982960" cy="64516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进场项目</a:t>
            </a:r>
            <a:r>
              <a:rPr>
                <a:latin typeface="微软雅黑" panose="020B0503020204020204" pitchFamily="34" charset="-122"/>
                <a:cs typeface="微软雅黑" panose="020B0503020204020204" pitchFamily="34" charset="-122"/>
              </a:rPr>
              <a:t>晚上十点以后不走系统</a:t>
            </a:r>
            <a:r>
              <a:rPr lang="zh-CN">
                <a:latin typeface="微软雅黑" panose="020B0503020204020204" pitchFamily="34" charset="-122"/>
                <a:cs typeface="微软雅黑" panose="020B0503020204020204" pitchFamily="34" charset="-122"/>
              </a:rPr>
              <a:t>，非进场项目无此限制。</a:t>
            </a:r>
            <a:endParaRPr lang="zh-CN">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矩形 34"/>
          <p:cNvSpPr/>
          <p:nvPr/>
        </p:nvSpPr>
        <p:spPr>
          <a:xfrm>
            <a:off x="15875" y="2874963"/>
            <a:ext cx="14082713" cy="1492250"/>
          </a:xfrm>
          <a:prstGeom prst="rect">
            <a:avLst/>
          </a:prstGeom>
          <a:solidFill>
            <a:srgbClr val="2683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2" name="组合 58"/>
          <p:cNvGrpSpPr/>
          <p:nvPr/>
        </p:nvGrpSpPr>
        <p:grpSpPr>
          <a:xfrm>
            <a:off x="1352961" y="6053758"/>
            <a:ext cx="452009" cy="452172"/>
            <a:chOff x="1463339" y="1072758"/>
            <a:chExt cx="1546058" cy="1546058"/>
          </a:xfrm>
          <a:effectLst>
            <a:outerShdw blurRad="330200" dist="215900" dir="6900000" sx="71000" sy="71000" algn="t" rotWithShape="0">
              <a:prstClr val="black">
                <a:alpha val="54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62" name="椭圆 61"/>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sp>
        <p:nvSpPr>
          <p:cNvPr id="80" name="矩形 79"/>
          <p:cNvSpPr/>
          <p:nvPr/>
        </p:nvSpPr>
        <p:spPr>
          <a:xfrm>
            <a:off x="-3175" y="7518400"/>
            <a:ext cx="14082713" cy="51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3" name="组合 50"/>
          <p:cNvGrpSpPr/>
          <p:nvPr/>
        </p:nvGrpSpPr>
        <p:grpSpPr>
          <a:xfrm>
            <a:off x="657225" y="5978525"/>
            <a:ext cx="508000" cy="508000"/>
            <a:chOff x="1517331" y="1125257"/>
            <a:chExt cx="2204282" cy="2204282"/>
          </a:xfrm>
        </p:grpSpPr>
        <p:sp>
          <p:nvSpPr>
            <p:cNvPr id="52" name="椭圆 51"/>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3" name="椭圆 52"/>
            <p:cNvSpPr/>
            <p:nvPr/>
          </p:nvSpPr>
          <p:spPr>
            <a:xfrm>
              <a:off x="1717096" y="1325022"/>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4" name="组合 53"/>
          <p:cNvGrpSpPr/>
          <p:nvPr/>
        </p:nvGrpSpPr>
        <p:grpSpPr>
          <a:xfrm>
            <a:off x="300038" y="6580188"/>
            <a:ext cx="655637" cy="655637"/>
            <a:chOff x="1517331" y="1125257"/>
            <a:chExt cx="2204282" cy="2204282"/>
          </a:xfrm>
        </p:grpSpPr>
        <p:sp>
          <p:nvSpPr>
            <p:cNvPr id="55" name="椭圆 5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6" name="椭圆 55"/>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5" name="组合 56"/>
          <p:cNvGrpSpPr/>
          <p:nvPr/>
        </p:nvGrpSpPr>
        <p:grpSpPr>
          <a:xfrm>
            <a:off x="1119188" y="6638925"/>
            <a:ext cx="361950" cy="363538"/>
            <a:chOff x="1517331" y="1125257"/>
            <a:chExt cx="2204282" cy="2204282"/>
          </a:xfrm>
        </p:grpSpPr>
        <p:sp>
          <p:nvSpPr>
            <p:cNvPr id="58" name="椭圆 5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0" name="椭圆 59"/>
            <p:cNvSpPr/>
            <p:nvPr/>
          </p:nvSpPr>
          <p:spPr>
            <a:xfrm>
              <a:off x="1720354" y="1327399"/>
              <a:ext cx="1798230" cy="17999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82" name="TextBox 81"/>
          <p:cNvSpPr txBox="1"/>
          <p:nvPr/>
        </p:nvSpPr>
        <p:spPr>
          <a:xfrm>
            <a:off x="4737100" y="3236913"/>
            <a:ext cx="6983413" cy="768350"/>
          </a:xfrm>
          <a:prstGeom prst="rect">
            <a:avLst/>
          </a:prstGeom>
          <a:noFill/>
        </p:spPr>
        <p:txBody>
          <a:bodyPr>
            <a:spAutoFit/>
          </a:bodyPr>
          <a:lstStyle/>
          <a:p>
            <a:pPr marR="0" defTabSz="1235075" fontAlgn="auto">
              <a:buClrTx/>
              <a:buSzTx/>
              <a:buFontTx/>
              <a:defRPr/>
            </a:pPr>
            <a:r>
              <a:rPr kumimoji="0"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rPr>
              <a:t>二、开评标系统</a:t>
            </a:r>
            <a:endParaRPr kumimoji="0"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endParaRPr>
          </a:p>
        </p:txBody>
      </p:sp>
      <p:grpSp>
        <p:nvGrpSpPr>
          <p:cNvPr id="6" name="组合 58"/>
          <p:cNvGrpSpPr/>
          <p:nvPr/>
        </p:nvGrpSpPr>
        <p:grpSpPr>
          <a:xfrm>
            <a:off x="12431475" y="1082022"/>
            <a:ext cx="452009" cy="452172"/>
            <a:chOff x="1463339" y="1072758"/>
            <a:chExt cx="1546058" cy="1546058"/>
          </a:xfrm>
          <a:effectLst>
            <a:outerShdw blurRad="330200" dist="215900" dir="6900000" sx="71000" sy="71000" algn="t" rotWithShape="0">
              <a:prstClr val="black">
                <a:alpha val="54000"/>
              </a:prstClr>
            </a:outerShdw>
          </a:effectLst>
        </p:grpSpPr>
        <p:sp>
          <p:nvSpPr>
            <p:cNvPr id="38"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43" name="椭圆 42"/>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7" name="组合 50"/>
          <p:cNvGrpSpPr/>
          <p:nvPr/>
        </p:nvGrpSpPr>
        <p:grpSpPr>
          <a:xfrm>
            <a:off x="12611100" y="436563"/>
            <a:ext cx="508000" cy="508000"/>
            <a:chOff x="1517331" y="1125257"/>
            <a:chExt cx="2204282" cy="2204282"/>
          </a:xfrm>
        </p:grpSpPr>
        <p:sp>
          <p:nvSpPr>
            <p:cNvPr id="49" name="椭圆 4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0" name="椭圆 49"/>
            <p:cNvSpPr/>
            <p:nvPr/>
          </p:nvSpPr>
          <p:spPr>
            <a:xfrm>
              <a:off x="1717096" y="1325018"/>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8" name="组合 53"/>
          <p:cNvGrpSpPr/>
          <p:nvPr/>
        </p:nvGrpSpPr>
        <p:grpSpPr>
          <a:xfrm>
            <a:off x="13177838" y="363538"/>
            <a:ext cx="655637" cy="655637"/>
            <a:chOff x="1517331" y="1125257"/>
            <a:chExt cx="2204282" cy="2204282"/>
          </a:xfrm>
        </p:grpSpPr>
        <p:sp>
          <p:nvSpPr>
            <p:cNvPr id="54" name="椭圆 5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7" name="椭圆 56"/>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9" name="组合 56"/>
          <p:cNvGrpSpPr/>
          <p:nvPr/>
        </p:nvGrpSpPr>
        <p:grpSpPr>
          <a:xfrm>
            <a:off x="13071475" y="1096963"/>
            <a:ext cx="363538" cy="363537"/>
            <a:chOff x="1517331" y="1125257"/>
            <a:chExt cx="2204282" cy="2204282"/>
          </a:xfrm>
        </p:grpSpPr>
        <p:sp>
          <p:nvSpPr>
            <p:cNvPr id="63" name="椭圆 62"/>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4" name="椭圆 63"/>
            <p:cNvSpPr/>
            <p:nvPr/>
          </p:nvSpPr>
          <p:spPr>
            <a:xfrm>
              <a:off x="1719473" y="1327394"/>
              <a:ext cx="1799998" cy="1800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10" name="组合 11"/>
          <p:cNvGrpSpPr/>
          <p:nvPr/>
        </p:nvGrpSpPr>
        <p:grpSpPr>
          <a:xfrm>
            <a:off x="1168400" y="2147888"/>
            <a:ext cx="2768600" cy="2768600"/>
            <a:chOff x="1168079" y="2147381"/>
            <a:chExt cx="2768616" cy="2768614"/>
          </a:xfrm>
        </p:grpSpPr>
        <p:grpSp>
          <p:nvGrpSpPr>
            <p:cNvPr id="53273" name="组合 3"/>
            <p:cNvGrpSpPr/>
            <p:nvPr/>
          </p:nvGrpSpPr>
          <p:grpSpPr>
            <a:xfrm>
              <a:off x="1168079" y="2147381"/>
              <a:ext cx="2768616" cy="2768614"/>
              <a:chOff x="2013182" y="2232692"/>
              <a:chExt cx="2268537" cy="2268537"/>
            </a:xfrm>
          </p:grpSpPr>
          <p:sp>
            <p:nvSpPr>
              <p:cNvPr id="39" name="椭圆 38"/>
              <p:cNvSpPr/>
              <p:nvPr/>
            </p:nvSpPr>
            <p:spPr bwMode="auto">
              <a:xfrm>
                <a:off x="2013182" y="2232692"/>
                <a:ext cx="2268537" cy="2268537"/>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40" name="椭圆 39"/>
              <p:cNvSpPr/>
              <p:nvPr/>
            </p:nvSpPr>
            <p:spPr bwMode="auto">
              <a:xfrm>
                <a:off x="2109439" y="2328949"/>
                <a:ext cx="2076024" cy="207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53276" name="iconfont-11964-5737248"/>
            <p:cNvSpPr>
              <a:spLocks noChangeAspect="1"/>
            </p:cNvSpPr>
            <p:nvPr/>
          </p:nvSpPr>
          <p:spPr>
            <a:xfrm>
              <a:off x="1798862" y="2781200"/>
              <a:ext cx="1460021" cy="1492250"/>
            </a:xfrm>
            <a:custGeom>
              <a:avLst/>
              <a:gdLst/>
              <a:ahLst/>
              <a:cxnLst>
                <a:cxn ang="0">
                  <a:pos x="396033" y="1223414"/>
                </a:cxn>
                <a:cxn ang="0">
                  <a:pos x="396033" y="1269573"/>
                </a:cxn>
                <a:cxn ang="0">
                  <a:pos x="1287341" y="1269573"/>
                </a:cxn>
                <a:cxn ang="0">
                  <a:pos x="1287341" y="1223414"/>
                </a:cxn>
                <a:cxn ang="0">
                  <a:pos x="396033" y="1223414"/>
                </a:cxn>
                <a:cxn ang="0">
                  <a:pos x="396033" y="1038478"/>
                </a:cxn>
                <a:cxn ang="0">
                  <a:pos x="396033" y="1084639"/>
                </a:cxn>
                <a:cxn ang="0">
                  <a:pos x="1287341" y="1084639"/>
                </a:cxn>
                <a:cxn ang="0">
                  <a:pos x="1287341" y="1038478"/>
                </a:cxn>
                <a:cxn ang="0">
                  <a:pos x="396033" y="1038478"/>
                </a:cxn>
                <a:cxn ang="0">
                  <a:pos x="396033" y="853834"/>
                </a:cxn>
                <a:cxn ang="0">
                  <a:pos x="396033" y="899996"/>
                </a:cxn>
                <a:cxn ang="0">
                  <a:pos x="1287341" y="899996"/>
                </a:cxn>
                <a:cxn ang="0">
                  <a:pos x="1287341" y="853834"/>
                </a:cxn>
                <a:cxn ang="0">
                  <a:pos x="396033" y="853834"/>
                </a:cxn>
                <a:cxn ang="0">
                  <a:pos x="396033" y="668899"/>
                </a:cxn>
                <a:cxn ang="0">
                  <a:pos x="396033" y="715060"/>
                </a:cxn>
                <a:cxn ang="0">
                  <a:pos x="1287341" y="715060"/>
                </a:cxn>
                <a:cxn ang="0">
                  <a:pos x="1287341" y="668899"/>
                </a:cxn>
                <a:cxn ang="0">
                  <a:pos x="396033" y="668899"/>
                </a:cxn>
                <a:cxn ang="0">
                  <a:pos x="396033" y="484255"/>
                </a:cxn>
                <a:cxn ang="0">
                  <a:pos x="396033" y="530417"/>
                </a:cxn>
                <a:cxn ang="0">
                  <a:pos x="1287341" y="530417"/>
                </a:cxn>
                <a:cxn ang="0">
                  <a:pos x="1287341" y="484255"/>
                </a:cxn>
                <a:cxn ang="0">
                  <a:pos x="396033" y="484255"/>
                </a:cxn>
                <a:cxn ang="0">
                  <a:pos x="0" y="345685"/>
                </a:cxn>
                <a:cxn ang="0">
                  <a:pos x="177088" y="345685"/>
                </a:cxn>
                <a:cxn ang="0">
                  <a:pos x="177088" y="1492250"/>
                </a:cxn>
                <a:cxn ang="0">
                  <a:pos x="0" y="1492250"/>
                </a:cxn>
                <a:cxn ang="0">
                  <a:pos x="0" y="345685"/>
                </a:cxn>
                <a:cxn ang="0">
                  <a:pos x="396033" y="299322"/>
                </a:cxn>
                <a:cxn ang="0">
                  <a:pos x="396033" y="345773"/>
                </a:cxn>
                <a:cxn ang="0">
                  <a:pos x="1287341" y="345773"/>
                </a:cxn>
                <a:cxn ang="0">
                  <a:pos x="1287341" y="299322"/>
                </a:cxn>
                <a:cxn ang="0">
                  <a:pos x="396033" y="299322"/>
                </a:cxn>
                <a:cxn ang="0">
                  <a:pos x="223353" y="0"/>
                </a:cxn>
                <a:cxn ang="0">
                  <a:pos x="1460021" y="0"/>
                </a:cxn>
                <a:cxn ang="0">
                  <a:pos x="1460021" y="1492250"/>
                </a:cxn>
                <a:cxn ang="0">
                  <a:pos x="223353" y="1492250"/>
                </a:cxn>
                <a:cxn ang="0">
                  <a:pos x="223353" y="299322"/>
                </a:cxn>
                <a:cxn ang="0">
                  <a:pos x="223353" y="0"/>
                </a:cxn>
              </a:cxnLst>
              <a:pathLst>
                <a:path w="594584" h="607710">
                  <a:moveTo>
                    <a:pt x="161282" y="498228"/>
                  </a:moveTo>
                  <a:lnTo>
                    <a:pt x="161282" y="517026"/>
                  </a:lnTo>
                  <a:lnTo>
                    <a:pt x="524261" y="517026"/>
                  </a:lnTo>
                  <a:lnTo>
                    <a:pt x="524261" y="498228"/>
                  </a:lnTo>
                  <a:lnTo>
                    <a:pt x="161282" y="498228"/>
                  </a:lnTo>
                  <a:close/>
                  <a:moveTo>
                    <a:pt x="161282" y="422914"/>
                  </a:moveTo>
                  <a:lnTo>
                    <a:pt x="161282" y="441713"/>
                  </a:lnTo>
                  <a:lnTo>
                    <a:pt x="524261" y="441713"/>
                  </a:lnTo>
                  <a:lnTo>
                    <a:pt x="524261" y="422914"/>
                  </a:lnTo>
                  <a:lnTo>
                    <a:pt x="161282" y="422914"/>
                  </a:lnTo>
                  <a:close/>
                  <a:moveTo>
                    <a:pt x="161282" y="347719"/>
                  </a:moveTo>
                  <a:lnTo>
                    <a:pt x="161282" y="366518"/>
                  </a:lnTo>
                  <a:lnTo>
                    <a:pt x="524261" y="366518"/>
                  </a:lnTo>
                  <a:lnTo>
                    <a:pt x="524261" y="347719"/>
                  </a:lnTo>
                  <a:lnTo>
                    <a:pt x="161282" y="347719"/>
                  </a:lnTo>
                  <a:close/>
                  <a:moveTo>
                    <a:pt x="161282" y="272405"/>
                  </a:moveTo>
                  <a:lnTo>
                    <a:pt x="161282" y="291204"/>
                  </a:lnTo>
                  <a:lnTo>
                    <a:pt x="524261" y="291204"/>
                  </a:lnTo>
                  <a:lnTo>
                    <a:pt x="524261" y="272405"/>
                  </a:lnTo>
                  <a:lnTo>
                    <a:pt x="161282" y="272405"/>
                  </a:lnTo>
                  <a:close/>
                  <a:moveTo>
                    <a:pt x="161282" y="197210"/>
                  </a:moveTo>
                  <a:lnTo>
                    <a:pt x="161282" y="216009"/>
                  </a:lnTo>
                  <a:lnTo>
                    <a:pt x="524261" y="216009"/>
                  </a:lnTo>
                  <a:lnTo>
                    <a:pt x="524261" y="197210"/>
                  </a:lnTo>
                  <a:lnTo>
                    <a:pt x="161282" y="197210"/>
                  </a:lnTo>
                  <a:close/>
                  <a:moveTo>
                    <a:pt x="0" y="140778"/>
                  </a:moveTo>
                  <a:lnTo>
                    <a:pt x="72118" y="140778"/>
                  </a:lnTo>
                  <a:lnTo>
                    <a:pt x="72118" y="607710"/>
                  </a:lnTo>
                  <a:lnTo>
                    <a:pt x="0" y="607710"/>
                  </a:lnTo>
                  <a:lnTo>
                    <a:pt x="0" y="140778"/>
                  </a:lnTo>
                  <a:close/>
                  <a:moveTo>
                    <a:pt x="161282" y="121897"/>
                  </a:moveTo>
                  <a:lnTo>
                    <a:pt x="161282" y="140814"/>
                  </a:lnTo>
                  <a:lnTo>
                    <a:pt x="524261" y="140814"/>
                  </a:lnTo>
                  <a:lnTo>
                    <a:pt x="524261" y="121897"/>
                  </a:lnTo>
                  <a:lnTo>
                    <a:pt x="161282" y="121897"/>
                  </a:lnTo>
                  <a:close/>
                  <a:moveTo>
                    <a:pt x="90959" y="0"/>
                  </a:moveTo>
                  <a:lnTo>
                    <a:pt x="594584" y="0"/>
                  </a:lnTo>
                  <a:lnTo>
                    <a:pt x="594584" y="607710"/>
                  </a:lnTo>
                  <a:lnTo>
                    <a:pt x="90959" y="607710"/>
                  </a:lnTo>
                  <a:lnTo>
                    <a:pt x="90959" y="121897"/>
                  </a:lnTo>
                  <a:lnTo>
                    <a:pt x="90959" y="0"/>
                  </a:lnTo>
                  <a:close/>
                </a:path>
              </a:pathLst>
            </a:custGeom>
            <a:solidFill>
              <a:schemeClr val="bg1"/>
            </a:solidFill>
            <a:ln w="9525">
              <a:noFill/>
            </a:ln>
          </p:spPr>
          <p:txBody>
            <a:bodyPr/>
            <a:p>
              <a:endParaRPr lang="zh-CN" altLang="en-US"/>
            </a:p>
          </p:txBody>
        </p:sp>
      </p:grpSp>
      <p:sp>
        <p:nvSpPr>
          <p:cNvPr id="19485" name="灯片编号占位符 2"/>
          <p:cNvSpPr txBox="1">
            <a:spLocks noGrp="1"/>
          </p:cNvSpPr>
          <p:nvPr>
            <p:ph type="sldNum" sz="quarter" idx="4"/>
          </p:nvPr>
        </p:nvSpPr>
        <p:spPr>
          <a:xfrm>
            <a:off x="12364085" y="7518400"/>
            <a:ext cx="1141086" cy="422275"/>
          </a:xfrm>
          <a:noFill/>
        </p:spPr>
        <p:txBody>
          <a:bodyPr wrap="square" lIns="123444" tIns="61722" rIns="123444" bIns="61722" numCol="1" anchor="ctr" anchorCtr="0" compatLnSpc="1">
            <a:scene3d>
              <a:camera prst="orthographicFront"/>
              <a:lightRig rig="threePt" dir="t"/>
            </a:scene3d>
          </a:bodyPr>
          <a:lstStyle>
            <a:lvl1pPr marL="0" lvl="0" indent="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defRPr>
            </a:lvl1pPr>
            <a:lvl2pPr marL="617855" lvl="1" indent="-16065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2pPr>
            <a:lvl3pPr marL="1235075" lvl="2" indent="-32067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3pPr>
            <a:lvl4pPr marL="1851025" lvl="3" indent="-47942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4pPr>
            <a:lvl5pPr marL="2468880" lvl="4"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5pPr>
          </a:lstStyle>
          <a:p>
            <a:pPr marL="0" marR="0" lvl="0" indent="0" algn="r" defTabSz="1235075"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迷你简超粗圆" panose="02010604000101010101" charset="-122"/>
                <a:ea typeface="迷你简超粗圆" panose="02010604000101010101" charset="-122"/>
                <a:cs typeface="+mn-cs"/>
              </a:rPr>
              <a:t>17</a:t>
            </a:r>
            <a:endParaRPr kumimoji="0" lang="en-US" altLang="zh-CN" sz="20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迷你简超粗圆" panose="02010604000101010101" charset="-122"/>
              <a:ea typeface="迷你简超粗圆" panose="02010604000101010101" charset="-122"/>
              <a:cs typeface="+mn-cs"/>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000000"/>
                                          </p:val>
                                        </p:tav>
                                        <p:tav tm="100000">
                                          <p:val>
                                            <p:strVal val="#ppt_w"/>
                                          </p:val>
                                        </p:tav>
                                      </p:tavLst>
                                    </p:anim>
                                    <p:anim calcmode="lin" valueType="num">
                                      <p:cBhvr>
                                        <p:cTn id="8" dur="1000" fill="hold"/>
                                        <p:tgtEl>
                                          <p:spTgt spid="10"/>
                                        </p:tgtEl>
                                        <p:attrNameLst>
                                          <p:attrName>ppt_h</p:attrName>
                                        </p:attrNameLst>
                                      </p:cBhvr>
                                      <p:tavLst>
                                        <p:tav tm="0">
                                          <p:val>
                                            <p:fltVal val="0.000000"/>
                                          </p:val>
                                        </p:tav>
                                        <p:tav tm="100000">
                                          <p:val>
                                            <p:strVal val="#ppt_h"/>
                                          </p:val>
                                        </p:tav>
                                      </p:tavLst>
                                    </p:anim>
                                    <p:anim calcmode="lin" valueType="num">
                                      <p:cBhvr>
                                        <p:cTn id="9" dur="1000" fill="hold"/>
                                        <p:tgtEl>
                                          <p:spTgt spid="10"/>
                                        </p:tgtEl>
                                        <p:attrNameLst>
                                          <p:attrName>style.rotation</p:attrName>
                                        </p:attrNameLst>
                                      </p:cBhvr>
                                      <p:tavLst>
                                        <p:tav tm="0">
                                          <p:val>
                                            <p:fltVal val="90.000000"/>
                                          </p:val>
                                        </p:tav>
                                        <p:tav tm="100000">
                                          <p:val>
                                            <p:fltVal val="0.000000"/>
                                          </p:val>
                                        </p:tav>
                                      </p:tavLst>
                                    </p:anim>
                                    <p:animEffect transition="in" filter="fade">
                                      <p:cBhvr>
                                        <p:cTn id="10" dur="1000"/>
                                        <p:tgtEl>
                                          <p:spTgt spid="10"/>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p:tgtEl>
                                          <p:spTgt spid="35"/>
                                        </p:tgtEl>
                                        <p:attrNameLst>
                                          <p:attrName>ppt_x</p:attrName>
                                        </p:attrNameLst>
                                      </p:cBhvr>
                                      <p:tavLst>
                                        <p:tav tm="0">
                                          <p:val>
                                            <p:strVal val="#ppt_x-#ppt_w*1.125000"/>
                                          </p:val>
                                        </p:tav>
                                        <p:tav tm="100000">
                                          <p:val>
                                            <p:strVal val="#ppt_x"/>
                                          </p:val>
                                        </p:tav>
                                      </p:tavLst>
                                    </p:anim>
                                    <p:animEffect transition="in" filter="wipe(right)">
                                      <p:cBhvr>
                                        <p:cTn id="14" dur="500"/>
                                        <p:tgtEl>
                                          <p:spTgt spid="3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750"/>
                                        <p:tgtEl>
                                          <p:spTgt spid="82"/>
                                        </p:tgtEl>
                                      </p:cBhvr>
                                    </p:animEffect>
                                    <p:anim calcmode="lin" valueType="num">
                                      <p:cBhvr>
                                        <p:cTn id="18" dur="750" fill="hold"/>
                                        <p:tgtEl>
                                          <p:spTgt spid="82"/>
                                        </p:tgtEl>
                                        <p:attrNameLst>
                                          <p:attrName>ppt_x</p:attrName>
                                        </p:attrNameLst>
                                      </p:cBhvr>
                                      <p:tavLst>
                                        <p:tav tm="0">
                                          <p:val>
                                            <p:strVal val="#ppt_x"/>
                                          </p:val>
                                        </p:tav>
                                        <p:tav tm="100000">
                                          <p:val>
                                            <p:strVal val="#ppt_x"/>
                                          </p:val>
                                        </p:tav>
                                      </p:tavLst>
                                    </p:anim>
                                    <p:anim calcmode="lin" valueType="num">
                                      <p:cBhvr>
                                        <p:cTn id="19" dur="750" fill="hold"/>
                                        <p:tgtEl>
                                          <p:spTgt spid="82"/>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000000"/>
                                          </p:val>
                                        </p:tav>
                                        <p:tav tm="100000">
                                          <p:val>
                                            <p:strVal val="#ppt_w"/>
                                          </p:val>
                                        </p:tav>
                                      </p:tavLst>
                                    </p:anim>
                                    <p:anim calcmode="lin" valueType="num">
                                      <p:cBhvr>
                                        <p:cTn id="23" dur="500" fill="hold"/>
                                        <p:tgtEl>
                                          <p:spTgt spid="2"/>
                                        </p:tgtEl>
                                        <p:attrNameLst>
                                          <p:attrName>ppt_h</p:attrName>
                                        </p:attrNameLst>
                                      </p:cBhvr>
                                      <p:tavLst>
                                        <p:tav tm="0">
                                          <p:val>
                                            <p:fltVal val="0.00000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000000"/>
                                          </p:val>
                                        </p:tav>
                                        <p:tav tm="100000">
                                          <p:val>
                                            <p:strVal val="#ppt_w"/>
                                          </p:val>
                                        </p:tav>
                                      </p:tavLst>
                                    </p:anim>
                                    <p:anim calcmode="lin" valueType="num">
                                      <p:cBhvr>
                                        <p:cTn id="28" dur="500" fill="hold"/>
                                        <p:tgtEl>
                                          <p:spTgt spid="5"/>
                                        </p:tgtEl>
                                        <p:attrNameLst>
                                          <p:attrName>ppt_h</p:attrName>
                                        </p:attrNameLst>
                                      </p:cBhvr>
                                      <p:tavLst>
                                        <p:tav tm="0">
                                          <p:val>
                                            <p:fltVal val="0.00000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000000"/>
                                          </p:val>
                                        </p:tav>
                                        <p:tav tm="100000">
                                          <p:val>
                                            <p:strVal val="#ppt_w"/>
                                          </p:val>
                                        </p:tav>
                                      </p:tavLst>
                                    </p:anim>
                                    <p:anim calcmode="lin" valueType="num">
                                      <p:cBhvr>
                                        <p:cTn id="33" dur="500" fill="hold"/>
                                        <p:tgtEl>
                                          <p:spTgt spid="3"/>
                                        </p:tgtEl>
                                        <p:attrNameLst>
                                          <p:attrName>ppt_h</p:attrName>
                                        </p:attrNameLst>
                                      </p:cBhvr>
                                      <p:tavLst>
                                        <p:tav tm="0">
                                          <p:val>
                                            <p:fltVal val="0.00000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000000"/>
                                          </p:val>
                                        </p:tav>
                                        <p:tav tm="100000">
                                          <p:val>
                                            <p:strVal val="#ppt_w"/>
                                          </p:val>
                                        </p:tav>
                                      </p:tavLst>
                                    </p:anim>
                                    <p:anim calcmode="lin" valueType="num">
                                      <p:cBhvr>
                                        <p:cTn id="38" dur="500" fill="hold"/>
                                        <p:tgtEl>
                                          <p:spTgt spid="4"/>
                                        </p:tgtEl>
                                        <p:attrNameLst>
                                          <p:attrName>ppt_h</p:attrName>
                                        </p:attrNameLst>
                                      </p:cBhvr>
                                      <p:tavLst>
                                        <p:tav tm="0">
                                          <p:val>
                                            <p:fltVal val="0.000000"/>
                                          </p:val>
                                        </p:tav>
                                        <p:tav tm="100000">
                                          <p:val>
                                            <p:strVal val="#ppt_h"/>
                                          </p:val>
                                        </p:tav>
                                      </p:tavLst>
                                    </p:anim>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900"/>
                                        <p:tgtEl>
                                          <p:spTgt spid="80"/>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000000"/>
                                          </p:val>
                                        </p:tav>
                                        <p:tav tm="100000">
                                          <p:val>
                                            <p:strVal val="#ppt_w"/>
                                          </p:val>
                                        </p:tav>
                                      </p:tavLst>
                                    </p:anim>
                                    <p:anim calcmode="lin" valueType="num">
                                      <p:cBhvr>
                                        <p:cTn id="46" dur="500" fill="hold"/>
                                        <p:tgtEl>
                                          <p:spTgt spid="6"/>
                                        </p:tgtEl>
                                        <p:attrNameLst>
                                          <p:attrName>ppt_h</p:attrName>
                                        </p:attrNameLst>
                                      </p:cBhvr>
                                      <p:tavLst>
                                        <p:tav tm="0">
                                          <p:val>
                                            <p:fltVal val="0.000000"/>
                                          </p:val>
                                        </p:tav>
                                        <p:tav tm="100000">
                                          <p:val>
                                            <p:strVal val="#ppt_h"/>
                                          </p:val>
                                        </p:tav>
                                      </p:tavLst>
                                    </p:anim>
                                    <p:animEffect transition="in" filter="fade">
                                      <p:cBhvr>
                                        <p:cTn id="47" dur="500"/>
                                        <p:tgtEl>
                                          <p:spTgt spid="6"/>
                                        </p:tgtEl>
                                      </p:cBhvr>
                                    </p:animEffect>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000000"/>
                                          </p:val>
                                        </p:tav>
                                        <p:tav tm="100000">
                                          <p:val>
                                            <p:strVal val="#ppt_w"/>
                                          </p:val>
                                        </p:tav>
                                      </p:tavLst>
                                    </p:anim>
                                    <p:anim calcmode="lin" valueType="num">
                                      <p:cBhvr>
                                        <p:cTn id="51" dur="500" fill="hold"/>
                                        <p:tgtEl>
                                          <p:spTgt spid="9"/>
                                        </p:tgtEl>
                                        <p:attrNameLst>
                                          <p:attrName>ppt_h</p:attrName>
                                        </p:attrNameLst>
                                      </p:cBhvr>
                                      <p:tavLst>
                                        <p:tav tm="0">
                                          <p:val>
                                            <p:fltVal val="0.000000"/>
                                          </p:val>
                                        </p:tav>
                                        <p:tav tm="100000">
                                          <p:val>
                                            <p:strVal val="#ppt_h"/>
                                          </p:val>
                                        </p:tav>
                                      </p:tavLst>
                                    </p:anim>
                                    <p:animEffect transition="in" filter="fade">
                                      <p:cBhvr>
                                        <p:cTn id="52" dur="500"/>
                                        <p:tgtEl>
                                          <p:spTgt spid="9"/>
                                        </p:tgtEl>
                                      </p:cBhvr>
                                    </p:animEffect>
                                  </p:childTnLst>
                                </p:cTn>
                              </p:par>
                              <p:par>
                                <p:cTn id="53" presetID="53" presetClass="entr" presetSubtype="16"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000000"/>
                                          </p:val>
                                        </p:tav>
                                        <p:tav tm="100000">
                                          <p:val>
                                            <p:strVal val="#ppt_w"/>
                                          </p:val>
                                        </p:tav>
                                      </p:tavLst>
                                    </p:anim>
                                    <p:anim calcmode="lin" valueType="num">
                                      <p:cBhvr>
                                        <p:cTn id="56" dur="500" fill="hold"/>
                                        <p:tgtEl>
                                          <p:spTgt spid="7"/>
                                        </p:tgtEl>
                                        <p:attrNameLst>
                                          <p:attrName>ppt_h</p:attrName>
                                        </p:attrNameLst>
                                      </p:cBhvr>
                                      <p:tavLst>
                                        <p:tav tm="0">
                                          <p:val>
                                            <p:fltVal val="0.00000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000000"/>
                                          </p:val>
                                        </p:tav>
                                        <p:tav tm="100000">
                                          <p:val>
                                            <p:strVal val="#ppt_w"/>
                                          </p:val>
                                        </p:tav>
                                      </p:tavLst>
                                    </p:anim>
                                    <p:anim calcmode="lin" valueType="num">
                                      <p:cBhvr>
                                        <p:cTn id="61" dur="500" fill="hold"/>
                                        <p:tgtEl>
                                          <p:spTgt spid="8"/>
                                        </p:tgtEl>
                                        <p:attrNameLst>
                                          <p:attrName>ppt_h</p:attrName>
                                        </p:attrNameLst>
                                      </p:cBhvr>
                                      <p:tavLst>
                                        <p:tav tm="0">
                                          <p:val>
                                            <p:fltVal val="0.000000"/>
                                          </p:val>
                                        </p:tav>
                                        <p:tav tm="100000">
                                          <p:val>
                                            <p:strVal val="#ppt_h"/>
                                          </p:val>
                                        </p:tav>
                                      </p:tavLst>
                                    </p:anim>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80" grpId="0" bldLvl="0" animBg="1"/>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10450830" cy="737235"/>
          </a:xfrm>
          <a:prstGeom prst="rect">
            <a:avLst/>
          </a:prstGeom>
          <a:noFill/>
        </p:spPr>
        <p:txBody>
          <a:bodyPr wrap="none">
            <a:spAutoFit/>
          </a:bodyPr>
          <a:lstStyle/>
          <a:p>
            <a:pPr marR="0" defTabSz="1235075">
              <a:buClrTx/>
              <a:buSzTx/>
              <a:buFontTx/>
              <a:defRPr/>
            </a:pP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1.评标办法参数未录入完全导致的评标问题</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2147482585"/>
          <p:cNvPicPr>
            <a:picLocks noChangeAspect="1"/>
          </p:cNvPicPr>
          <p:nvPr/>
        </p:nvPicPr>
        <p:blipFill>
          <a:blip r:embed="rId1"/>
          <a:stretch>
            <a:fillRect/>
          </a:stretch>
        </p:blipFill>
        <p:spPr>
          <a:xfrm>
            <a:off x="776605" y="1224280"/>
            <a:ext cx="12264390" cy="2954655"/>
          </a:xfrm>
          <a:prstGeom prst="rect">
            <a:avLst/>
          </a:prstGeom>
          <a:noFill/>
          <a:ln w="9525">
            <a:noFill/>
          </a:ln>
        </p:spPr>
      </p:pic>
      <p:pic>
        <p:nvPicPr>
          <p:cNvPr id="3" name="图片 -2147482564"/>
          <p:cNvPicPr>
            <a:picLocks noChangeAspect="1"/>
          </p:cNvPicPr>
          <p:nvPr/>
        </p:nvPicPr>
        <p:blipFill>
          <a:blip r:embed="rId2"/>
          <a:stretch>
            <a:fillRect/>
          </a:stretch>
        </p:blipFill>
        <p:spPr>
          <a:xfrm>
            <a:off x="848995" y="4248785"/>
            <a:ext cx="10095230" cy="3511550"/>
          </a:xfrm>
          <a:prstGeom prst="rect">
            <a:avLst/>
          </a:prstGeom>
          <a:noFill/>
          <a:ln w="9525">
            <a:noFill/>
          </a:ln>
        </p:spPr>
      </p:pic>
    </p:spTree>
  </p:cSld>
  <p:clrMapOvr>
    <a:masterClrMapping/>
  </p:clrMapOvr>
  <p:transition spd="slow" advTm="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6082030" cy="737235"/>
          </a:xfrm>
          <a:prstGeom prst="rect">
            <a:avLst/>
          </a:prstGeom>
          <a:noFill/>
        </p:spPr>
        <p:txBody>
          <a:bodyPr wrap="none">
            <a:spAutoFit/>
          </a:bodyPr>
          <a:lstStyle/>
          <a:p>
            <a:pPr marR="0" defTabSz="1235075">
              <a:buClrTx/>
              <a:buSzTx/>
              <a:buFontTx/>
              <a:defRPr/>
            </a:pP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2.开标异常情况如何录入</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2147482577"/>
          <p:cNvPicPr>
            <a:picLocks noChangeAspect="1"/>
          </p:cNvPicPr>
          <p:nvPr/>
        </p:nvPicPr>
        <p:blipFill>
          <a:blip r:embed="rId1"/>
          <a:stretch>
            <a:fillRect/>
          </a:stretch>
        </p:blipFill>
        <p:spPr>
          <a:xfrm>
            <a:off x="560705" y="1368425"/>
            <a:ext cx="13020040" cy="4919345"/>
          </a:xfrm>
          <a:prstGeom prst="rect">
            <a:avLst/>
          </a:prstGeom>
          <a:noFill/>
          <a:ln w="9525">
            <a:noFill/>
          </a:ln>
        </p:spPr>
      </p:pic>
    </p:spTree>
  </p:cSld>
  <p:clrMapOvr>
    <a:masterClrMapping/>
  </p:clrMapOvr>
  <p:transition spd="slow" advTm="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10581005" cy="583565"/>
          </a:xfrm>
          <a:prstGeom prst="rect">
            <a:avLst/>
          </a:prstGeom>
          <a:noFill/>
        </p:spPr>
        <p:txBody>
          <a:bodyPr wrap="none">
            <a:spAutoFit/>
          </a:bodyPr>
          <a:lstStyle/>
          <a:p>
            <a:pPr marR="0" algn="l" defTabSz="1235075">
              <a:buClrTx/>
              <a:buSzTx/>
              <a:buFontTx/>
              <a:defRPr/>
            </a:pPr>
            <a:r>
              <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3.多标段项目未相应确定评委回避和组长导致的评标问题</a:t>
            </a:r>
            <a:endPar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424940" y="1944370"/>
            <a:ext cx="10982960" cy="286131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一个项目多标段，同一批评委进行评标</a:t>
            </a:r>
            <a:r>
              <a:rPr>
                <a:latin typeface="微软雅黑" panose="020B0503020204020204" pitchFamily="34" charset="-122"/>
                <a:cs typeface="微软雅黑" panose="020B0503020204020204" pitchFamily="34" charset="-122"/>
              </a:rPr>
              <a:t>。</a:t>
            </a:r>
            <a:r>
              <a:rPr lang="zh-CN">
                <a:latin typeface="微软雅黑" panose="020B0503020204020204" pitchFamily="34" charset="-122"/>
                <a:cs typeface="微软雅黑" panose="020B0503020204020204" pitchFamily="34" charset="-122"/>
              </a:rPr>
              <a:t>系统针对每个标段同一个评委生成不同的账号密码。</a:t>
            </a:r>
            <a:endParaRPr lang="zh-CN">
              <a:latin typeface="微软雅黑" panose="020B0503020204020204" pitchFamily="34" charset="-122"/>
              <a:cs typeface="微软雅黑" panose="020B0503020204020204" pitchFamily="34" charset="-122"/>
            </a:endParaRPr>
          </a:p>
          <a:p>
            <a:pPr>
              <a:lnSpc>
                <a:spcPct val="150000"/>
              </a:lnSpc>
            </a:pPr>
            <a:r>
              <a:rPr lang="zh-CN">
                <a:latin typeface="微软雅黑" panose="020B0503020204020204" pitchFamily="34" charset="-122"/>
                <a:cs typeface="微软雅黑" panose="020B0503020204020204" pitchFamily="34" charset="-122"/>
              </a:rPr>
              <a:t> </a:t>
            </a:r>
            <a:r>
              <a:rPr lang="en-US" altLang="zh-CN">
                <a:latin typeface="微软雅黑" panose="020B0503020204020204" pitchFamily="34" charset="-122"/>
                <a:cs typeface="微软雅黑" panose="020B0503020204020204" pitchFamily="34" charset="-122"/>
              </a:rPr>
              <a:t>      </a:t>
            </a:r>
            <a:r>
              <a:rPr lang="zh-CN">
                <a:latin typeface="微软雅黑" panose="020B0503020204020204" pitchFamily="34" charset="-122"/>
                <a:cs typeface="微软雅黑" panose="020B0503020204020204" pitchFamily="34" charset="-122"/>
              </a:rPr>
              <a:t>评标开始前，</a:t>
            </a:r>
            <a:r>
              <a:rPr lang="zh-CN">
                <a:latin typeface="微软雅黑" panose="020B0503020204020204" pitchFamily="34" charset="-122"/>
                <a:cs typeface="微软雅黑" panose="020B0503020204020204" pitchFamily="34" charset="-122"/>
                <a:sym typeface="+mn-ea"/>
              </a:rPr>
              <a:t>评委需使用各</a:t>
            </a:r>
            <a:r>
              <a:rPr lang="zh-CN">
                <a:latin typeface="微软雅黑" panose="020B0503020204020204" pitchFamily="34" charset="-122"/>
                <a:cs typeface="微软雅黑" panose="020B0503020204020204" pitchFamily="34" charset="-122"/>
              </a:rPr>
              <a:t>个标段的账号密码登录评标系统进行评委回避和推选组长操作。</a:t>
            </a:r>
            <a:endParaRPr lang="zh-CN">
              <a:latin typeface="微软雅黑" panose="020B0503020204020204" pitchFamily="34" charset="-122"/>
              <a:cs typeface="微软雅黑" panose="020B0503020204020204" pitchFamily="34" charset="-122"/>
            </a:endParaRPr>
          </a:p>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评标结束后，组长需</a:t>
            </a:r>
            <a:r>
              <a:rPr lang="zh-CN">
                <a:latin typeface="微软雅黑" panose="020B0503020204020204" pitchFamily="34" charset="-122"/>
                <a:cs typeface="微软雅黑" panose="020B0503020204020204" pitchFamily="34" charset="-122"/>
                <a:sym typeface="+mn-ea"/>
              </a:rPr>
              <a:t>使用各</a:t>
            </a:r>
            <a:r>
              <a:rPr lang="zh-CN">
                <a:latin typeface="微软雅黑" panose="020B0503020204020204" pitchFamily="34" charset="-122"/>
                <a:cs typeface="微软雅黑" panose="020B0503020204020204" pitchFamily="34" charset="-122"/>
                <a:sym typeface="+mn-ea"/>
              </a:rPr>
              <a:t>个标段的账号密码登录评标系统点击评标结束。</a:t>
            </a:r>
            <a:endParaRPr lang="zh-CN" altLang="en-US">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496820" cy="583565"/>
          </a:xfrm>
          <a:prstGeom prst="rect">
            <a:avLst/>
          </a:prstGeom>
          <a:noFill/>
        </p:spPr>
        <p:txBody>
          <a:bodyPr wrap="none">
            <a:spAutoFit/>
          </a:bodyPr>
          <a:lstStyle/>
          <a:p>
            <a:pPr marR="0" algn="l" defTabSz="1235075">
              <a:buClrTx/>
              <a:buSzTx/>
              <a:buFontTx/>
              <a:defRPr/>
            </a:pPr>
            <a:r>
              <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4、否决投标</a:t>
            </a:r>
            <a:endPar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424940" y="1944370"/>
            <a:ext cx="10982960" cy="2306955"/>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a:latin typeface="微软雅黑" panose="020B0503020204020204" pitchFamily="34" charset="-122"/>
                <a:cs typeface="微软雅黑" panose="020B0503020204020204" pitchFamily="34" charset="-122"/>
              </a:rPr>
              <a:t>否决投标一旦选择后无法重置，请确定后操作。</a:t>
            </a:r>
            <a:endParaRPr>
              <a:latin typeface="微软雅黑" panose="020B0503020204020204" pitchFamily="34" charset="-122"/>
              <a:cs typeface="微软雅黑" panose="020B0503020204020204" pitchFamily="34" charset="-122"/>
            </a:endParaRPr>
          </a:p>
          <a:p>
            <a:pPr>
              <a:lnSpc>
                <a:spcPct val="150000"/>
              </a:lnSpc>
            </a:pPr>
            <a:r>
              <a:rPr lang="en-US">
                <a:latin typeface="微软雅黑" panose="020B0503020204020204" pitchFamily="34" charset="-122"/>
                <a:cs typeface="微软雅黑" panose="020B0503020204020204" pitchFamily="34" charset="-122"/>
              </a:rPr>
              <a:t>       </a:t>
            </a:r>
            <a:r>
              <a:rPr>
                <a:latin typeface="微软雅黑" panose="020B0503020204020204" pitchFamily="34" charset="-122"/>
                <a:cs typeface="微软雅黑" panose="020B0503020204020204" pitchFamily="34" charset="-122"/>
              </a:rPr>
              <a:t>如投标人初步评审否决投标，请在初步评审中进行否决投标操作，否决后投标人无法进入下一步评审。</a:t>
            </a:r>
            <a:endParaRPr>
              <a:latin typeface="微软雅黑" panose="020B0503020204020204" pitchFamily="34" charset="-122"/>
              <a:cs typeface="微软雅黑" panose="020B0503020204020204" pitchFamily="34" charset="-122"/>
            </a:endParaRPr>
          </a:p>
          <a:p>
            <a:pPr>
              <a:lnSpc>
                <a:spcPct val="150000"/>
              </a:lnSpc>
            </a:pPr>
            <a:r>
              <a:rPr lang="en-US">
                <a:latin typeface="微软雅黑" panose="020B0503020204020204" pitchFamily="34" charset="-122"/>
                <a:cs typeface="微软雅黑" panose="020B0503020204020204" pitchFamily="34" charset="-122"/>
              </a:rPr>
              <a:t>       </a:t>
            </a:r>
            <a:r>
              <a:rPr>
                <a:latin typeface="微软雅黑" panose="020B0503020204020204" pitchFamily="34" charset="-122"/>
                <a:cs typeface="微软雅黑" panose="020B0503020204020204" pitchFamily="34" charset="-122"/>
              </a:rPr>
              <a:t>在详细评审中否决投标人，投标人仍参加详细评审。</a:t>
            </a:r>
            <a:endParaRPr>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2199005" cy="583565"/>
          </a:xfrm>
          <a:prstGeom prst="rect">
            <a:avLst/>
          </a:prstGeom>
          <a:noFill/>
        </p:spPr>
        <p:txBody>
          <a:bodyPr wrap="none">
            <a:spAutoFit/>
          </a:bodyPr>
          <a:lstStyle/>
          <a:p>
            <a:pPr marR="0" algn="l" defTabSz="1235075">
              <a:buClrTx/>
              <a:buSzTx/>
              <a:buFontTx/>
              <a:defRPr/>
            </a:pPr>
            <a:r>
              <a:rPr kumimoji="0" lang="en-US" altLang="zh-CN"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5</a:t>
            </a:r>
            <a:r>
              <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.电子清标</a:t>
            </a:r>
            <a:endPar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424940" y="1944370"/>
            <a:ext cx="10982960" cy="64516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详见开评标操作手册</a:t>
            </a:r>
            <a:r>
              <a:rPr lang="en-US" altLang="zh-CN">
                <a:latin typeface="微软雅黑" panose="020B0503020204020204" pitchFamily="34" charset="-122"/>
                <a:cs typeface="微软雅黑" panose="020B0503020204020204" pitchFamily="34" charset="-122"/>
              </a:rPr>
              <a:t>P22</a:t>
            </a:r>
            <a:endParaRPr lang="en-US" altLang="zh-CN">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1360805" cy="583565"/>
          </a:xfrm>
          <a:prstGeom prst="rect">
            <a:avLst/>
          </a:prstGeom>
          <a:noFill/>
        </p:spPr>
        <p:txBody>
          <a:bodyPr wrap="none">
            <a:spAutoFit/>
          </a:bodyPr>
          <a:lstStyle/>
          <a:p>
            <a:pPr marR="0" defTabSz="1235075">
              <a:buClrTx/>
              <a:buSzTx/>
              <a:buFontTx/>
              <a:defRPr/>
            </a:pP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6.见证</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2147482408"/>
          <p:cNvPicPr>
            <a:picLocks noChangeAspect="1"/>
          </p:cNvPicPr>
          <p:nvPr/>
        </p:nvPicPr>
        <p:blipFill>
          <a:blip r:embed="rId1"/>
          <a:srcRect t="67114" r="41951"/>
          <a:stretch>
            <a:fillRect/>
          </a:stretch>
        </p:blipFill>
        <p:spPr>
          <a:xfrm>
            <a:off x="4161155" y="4897120"/>
            <a:ext cx="5947410" cy="2527935"/>
          </a:xfrm>
          <a:prstGeom prst="rect">
            <a:avLst/>
          </a:prstGeom>
          <a:noFill/>
          <a:ln w="9525">
            <a:noFill/>
          </a:ln>
        </p:spPr>
      </p:pic>
      <p:sp>
        <p:nvSpPr>
          <p:cNvPr id="3" name="文本框 2"/>
          <p:cNvSpPr txBox="1"/>
          <p:nvPr/>
        </p:nvSpPr>
        <p:spPr>
          <a:xfrm>
            <a:off x="1550035" y="1440815"/>
            <a:ext cx="10982960" cy="119888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见证结束后，在开评标系统中查看评标报告中是否有交易中心见证章及评委的电子签名，如没有请返回见证系统，将见证后的数据推送至开评标系统。</a:t>
            </a:r>
            <a:endParaRPr lang="zh-CN" altLang="en-US">
              <a:latin typeface="微软雅黑" panose="020B0503020204020204" pitchFamily="34" charset="-122"/>
              <a:cs typeface="微软雅黑" panose="020B0503020204020204" pitchFamily="34" charset="-122"/>
            </a:endParaRPr>
          </a:p>
        </p:txBody>
      </p:sp>
      <p:sp>
        <p:nvSpPr>
          <p:cNvPr id="4" name="文本框 3"/>
          <p:cNvSpPr txBox="1"/>
          <p:nvPr/>
        </p:nvSpPr>
        <p:spPr>
          <a:xfrm>
            <a:off x="1177925" y="3160395"/>
            <a:ext cx="12043410" cy="119888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近期交易中心将更新系统，评标室不再打印评标报告，评标报告全部采用线上签章的模式，平台也将对评标报告模板进行更新，后期请关注平台群发布的通知。</a:t>
            </a:r>
            <a:endParaRPr lang="zh-CN" altLang="en-US">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7647305" cy="583565"/>
          </a:xfrm>
          <a:prstGeom prst="rect">
            <a:avLst/>
          </a:prstGeom>
          <a:noFill/>
        </p:spPr>
        <p:txBody>
          <a:bodyPr wrap="none">
            <a:spAutoFit/>
          </a:bodyPr>
          <a:lstStyle/>
          <a:p>
            <a:pPr marR="0" algn="l"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7</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.统一分复核功能应用的优势和注意事项</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550035" y="1656715"/>
            <a:ext cx="10982960" cy="64516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详见开评标操作手册</a:t>
            </a:r>
            <a:r>
              <a:rPr lang="en-US" altLang="zh-CN">
                <a:latin typeface="微软雅黑" panose="020B0503020204020204" pitchFamily="34" charset="-122"/>
                <a:cs typeface="微软雅黑" panose="020B0503020204020204" pitchFamily="34" charset="-122"/>
              </a:rPr>
              <a:t>P39</a:t>
            </a:r>
            <a:endParaRPr lang="en-US" altLang="zh-CN">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456305" cy="583565"/>
          </a:xfrm>
          <a:prstGeom prst="rect">
            <a:avLst/>
          </a:prstGeom>
          <a:noFill/>
        </p:spPr>
        <p:txBody>
          <a:bodyPr wrap="none">
            <a:spAutoFit/>
          </a:bodyPr>
          <a:lstStyle/>
          <a:p>
            <a:pPr marR="0" algn="l"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8</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a:t>
            </a:r>
            <a:r>
              <a:rPr kumimoji="0" lang="zh-CN"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评标基准价查看</a:t>
            </a:r>
            <a:endParaRPr kumimoji="0" lang="zh-CN"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descr="QQ截图20220118165328"/>
          <p:cNvPicPr>
            <a:picLocks noChangeAspect="1"/>
          </p:cNvPicPr>
          <p:nvPr/>
        </p:nvPicPr>
        <p:blipFill>
          <a:blip r:embed="rId1"/>
          <a:stretch>
            <a:fillRect/>
          </a:stretch>
        </p:blipFill>
        <p:spPr>
          <a:xfrm>
            <a:off x="417195" y="1728470"/>
            <a:ext cx="13206730" cy="3006725"/>
          </a:xfrm>
          <a:prstGeom prst="rect">
            <a:avLst/>
          </a:prstGeom>
        </p:spPr>
      </p:pic>
    </p:spTree>
  </p:cSld>
  <p:clrMapOvr>
    <a:masterClrMapping/>
  </p:clrMapOvr>
  <p:transition spd="slow" advTm="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矩形 34"/>
          <p:cNvSpPr/>
          <p:nvPr/>
        </p:nvSpPr>
        <p:spPr>
          <a:xfrm>
            <a:off x="15875" y="2874963"/>
            <a:ext cx="14082713" cy="1492250"/>
          </a:xfrm>
          <a:prstGeom prst="rect">
            <a:avLst/>
          </a:prstGeom>
          <a:solidFill>
            <a:srgbClr val="2683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2" name="组合 58"/>
          <p:cNvGrpSpPr/>
          <p:nvPr/>
        </p:nvGrpSpPr>
        <p:grpSpPr>
          <a:xfrm>
            <a:off x="1352961" y="6053758"/>
            <a:ext cx="452009" cy="452172"/>
            <a:chOff x="1463339" y="1072758"/>
            <a:chExt cx="1546058" cy="1546058"/>
          </a:xfrm>
          <a:effectLst>
            <a:outerShdw blurRad="330200" dist="215900" dir="6900000" sx="71000" sy="71000" algn="t" rotWithShape="0">
              <a:prstClr val="black">
                <a:alpha val="54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62" name="椭圆 61"/>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sp>
        <p:nvSpPr>
          <p:cNvPr id="80" name="矩形 79"/>
          <p:cNvSpPr/>
          <p:nvPr/>
        </p:nvSpPr>
        <p:spPr>
          <a:xfrm>
            <a:off x="-3175" y="7518400"/>
            <a:ext cx="14082713" cy="51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3" name="组合 50"/>
          <p:cNvGrpSpPr/>
          <p:nvPr/>
        </p:nvGrpSpPr>
        <p:grpSpPr>
          <a:xfrm>
            <a:off x="657225" y="5978525"/>
            <a:ext cx="508000" cy="508000"/>
            <a:chOff x="1517331" y="1125257"/>
            <a:chExt cx="2204282" cy="2204282"/>
          </a:xfrm>
        </p:grpSpPr>
        <p:sp>
          <p:nvSpPr>
            <p:cNvPr id="52" name="椭圆 51"/>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3" name="椭圆 52"/>
            <p:cNvSpPr/>
            <p:nvPr/>
          </p:nvSpPr>
          <p:spPr>
            <a:xfrm>
              <a:off x="1717096" y="1325022"/>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4" name="组合 53"/>
          <p:cNvGrpSpPr/>
          <p:nvPr/>
        </p:nvGrpSpPr>
        <p:grpSpPr>
          <a:xfrm>
            <a:off x="300038" y="6580188"/>
            <a:ext cx="655637" cy="655637"/>
            <a:chOff x="1517331" y="1125257"/>
            <a:chExt cx="2204282" cy="2204282"/>
          </a:xfrm>
        </p:grpSpPr>
        <p:sp>
          <p:nvSpPr>
            <p:cNvPr id="55" name="椭圆 5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6" name="椭圆 55"/>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5" name="组合 56"/>
          <p:cNvGrpSpPr/>
          <p:nvPr/>
        </p:nvGrpSpPr>
        <p:grpSpPr>
          <a:xfrm>
            <a:off x="1119188" y="6638925"/>
            <a:ext cx="361950" cy="363538"/>
            <a:chOff x="1517331" y="1125257"/>
            <a:chExt cx="2204282" cy="2204282"/>
          </a:xfrm>
        </p:grpSpPr>
        <p:sp>
          <p:nvSpPr>
            <p:cNvPr id="58" name="椭圆 5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0" name="椭圆 59"/>
            <p:cNvSpPr/>
            <p:nvPr/>
          </p:nvSpPr>
          <p:spPr>
            <a:xfrm>
              <a:off x="1720354" y="1327399"/>
              <a:ext cx="1798230" cy="17999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82" name="TextBox 81"/>
          <p:cNvSpPr txBox="1"/>
          <p:nvPr/>
        </p:nvSpPr>
        <p:spPr>
          <a:xfrm>
            <a:off x="4737100" y="3236913"/>
            <a:ext cx="6983413" cy="768350"/>
          </a:xfrm>
          <a:prstGeom prst="rect">
            <a:avLst/>
          </a:prstGeom>
          <a:noFill/>
        </p:spPr>
        <p:txBody>
          <a:bodyPr>
            <a:spAutoFit/>
          </a:bodyPr>
          <a:lstStyle/>
          <a:p>
            <a:pPr marR="0" defTabSz="1235075" fontAlgn="auto">
              <a:buClrTx/>
              <a:buSzTx/>
              <a:buFontTx/>
              <a:defRPr/>
            </a:pPr>
            <a:r>
              <a:rPr kumimoji="0" lang="zh-CN" altLang="en-US"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rPr>
              <a:t>一</a:t>
            </a:r>
            <a:r>
              <a:rPr kumimoji="0" lang="en-US" altLang="zh-CN"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rPr>
              <a:t>. </a:t>
            </a:r>
            <a:r>
              <a:rPr kumimoji="0" lang="zh-CN" altLang="en-US"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rPr>
              <a:t>业务系统</a:t>
            </a:r>
            <a:endParaRPr kumimoji="0" lang="zh-CN" altLang="en-US"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endParaRPr>
          </a:p>
        </p:txBody>
      </p:sp>
      <p:grpSp>
        <p:nvGrpSpPr>
          <p:cNvPr id="6" name="组合 58"/>
          <p:cNvGrpSpPr/>
          <p:nvPr/>
        </p:nvGrpSpPr>
        <p:grpSpPr>
          <a:xfrm>
            <a:off x="12431475" y="1082022"/>
            <a:ext cx="452009" cy="452172"/>
            <a:chOff x="1463339" y="1072758"/>
            <a:chExt cx="1546058" cy="1546058"/>
          </a:xfrm>
          <a:effectLst>
            <a:outerShdw blurRad="330200" dist="215900" dir="6900000" sx="71000" sy="71000" algn="t" rotWithShape="0">
              <a:prstClr val="black">
                <a:alpha val="54000"/>
              </a:prstClr>
            </a:outerShdw>
          </a:effectLst>
        </p:grpSpPr>
        <p:sp>
          <p:nvSpPr>
            <p:cNvPr id="38"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43" name="椭圆 42"/>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7" name="组合 50"/>
          <p:cNvGrpSpPr/>
          <p:nvPr/>
        </p:nvGrpSpPr>
        <p:grpSpPr>
          <a:xfrm>
            <a:off x="12611100" y="436563"/>
            <a:ext cx="508000" cy="508000"/>
            <a:chOff x="1517331" y="1125257"/>
            <a:chExt cx="2204282" cy="2204282"/>
          </a:xfrm>
        </p:grpSpPr>
        <p:sp>
          <p:nvSpPr>
            <p:cNvPr id="49" name="椭圆 4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0" name="椭圆 49"/>
            <p:cNvSpPr/>
            <p:nvPr/>
          </p:nvSpPr>
          <p:spPr>
            <a:xfrm>
              <a:off x="1717096" y="1325018"/>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8" name="组合 53"/>
          <p:cNvGrpSpPr/>
          <p:nvPr/>
        </p:nvGrpSpPr>
        <p:grpSpPr>
          <a:xfrm>
            <a:off x="13177838" y="363538"/>
            <a:ext cx="655637" cy="655637"/>
            <a:chOff x="1517331" y="1125257"/>
            <a:chExt cx="2204282" cy="2204282"/>
          </a:xfrm>
        </p:grpSpPr>
        <p:sp>
          <p:nvSpPr>
            <p:cNvPr id="54" name="椭圆 5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7" name="椭圆 56"/>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9" name="组合 56"/>
          <p:cNvGrpSpPr/>
          <p:nvPr/>
        </p:nvGrpSpPr>
        <p:grpSpPr>
          <a:xfrm>
            <a:off x="13071475" y="1096963"/>
            <a:ext cx="363538" cy="363537"/>
            <a:chOff x="1517331" y="1125257"/>
            <a:chExt cx="2204282" cy="2204282"/>
          </a:xfrm>
        </p:grpSpPr>
        <p:sp>
          <p:nvSpPr>
            <p:cNvPr id="63" name="椭圆 62"/>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4" name="椭圆 63"/>
            <p:cNvSpPr/>
            <p:nvPr/>
          </p:nvSpPr>
          <p:spPr>
            <a:xfrm>
              <a:off x="1719473" y="1327394"/>
              <a:ext cx="1799998" cy="1800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10" name="组合 11"/>
          <p:cNvGrpSpPr/>
          <p:nvPr/>
        </p:nvGrpSpPr>
        <p:grpSpPr>
          <a:xfrm>
            <a:off x="1168400" y="2147888"/>
            <a:ext cx="2768600" cy="2768600"/>
            <a:chOff x="1168079" y="2147381"/>
            <a:chExt cx="2768616" cy="2768614"/>
          </a:xfrm>
        </p:grpSpPr>
        <p:grpSp>
          <p:nvGrpSpPr>
            <p:cNvPr id="53273" name="组合 3"/>
            <p:cNvGrpSpPr/>
            <p:nvPr/>
          </p:nvGrpSpPr>
          <p:grpSpPr>
            <a:xfrm>
              <a:off x="1168079" y="2147381"/>
              <a:ext cx="2768616" cy="2768614"/>
              <a:chOff x="2013182" y="2232692"/>
              <a:chExt cx="2268537" cy="2268537"/>
            </a:xfrm>
          </p:grpSpPr>
          <p:sp>
            <p:nvSpPr>
              <p:cNvPr id="39" name="椭圆 38"/>
              <p:cNvSpPr/>
              <p:nvPr/>
            </p:nvSpPr>
            <p:spPr bwMode="auto">
              <a:xfrm>
                <a:off x="2013182" y="2232692"/>
                <a:ext cx="2268537" cy="2268537"/>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40" name="椭圆 39"/>
              <p:cNvSpPr/>
              <p:nvPr/>
            </p:nvSpPr>
            <p:spPr bwMode="auto">
              <a:xfrm>
                <a:off x="2109439" y="2328949"/>
                <a:ext cx="2076024" cy="207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53276" name="iconfont-11964-5737248"/>
            <p:cNvSpPr>
              <a:spLocks noChangeAspect="1"/>
            </p:cNvSpPr>
            <p:nvPr/>
          </p:nvSpPr>
          <p:spPr>
            <a:xfrm>
              <a:off x="1798862" y="2781200"/>
              <a:ext cx="1460021" cy="1492250"/>
            </a:xfrm>
            <a:custGeom>
              <a:avLst/>
              <a:gdLst/>
              <a:ahLst/>
              <a:cxnLst>
                <a:cxn ang="0">
                  <a:pos x="396033" y="1223414"/>
                </a:cxn>
                <a:cxn ang="0">
                  <a:pos x="396033" y="1269573"/>
                </a:cxn>
                <a:cxn ang="0">
                  <a:pos x="1287341" y="1269573"/>
                </a:cxn>
                <a:cxn ang="0">
                  <a:pos x="1287341" y="1223414"/>
                </a:cxn>
                <a:cxn ang="0">
                  <a:pos x="396033" y="1223414"/>
                </a:cxn>
                <a:cxn ang="0">
                  <a:pos x="396033" y="1038478"/>
                </a:cxn>
                <a:cxn ang="0">
                  <a:pos x="396033" y="1084639"/>
                </a:cxn>
                <a:cxn ang="0">
                  <a:pos x="1287341" y="1084639"/>
                </a:cxn>
                <a:cxn ang="0">
                  <a:pos x="1287341" y="1038478"/>
                </a:cxn>
                <a:cxn ang="0">
                  <a:pos x="396033" y="1038478"/>
                </a:cxn>
                <a:cxn ang="0">
                  <a:pos x="396033" y="853834"/>
                </a:cxn>
                <a:cxn ang="0">
                  <a:pos x="396033" y="899996"/>
                </a:cxn>
                <a:cxn ang="0">
                  <a:pos x="1287341" y="899996"/>
                </a:cxn>
                <a:cxn ang="0">
                  <a:pos x="1287341" y="853834"/>
                </a:cxn>
                <a:cxn ang="0">
                  <a:pos x="396033" y="853834"/>
                </a:cxn>
                <a:cxn ang="0">
                  <a:pos x="396033" y="668899"/>
                </a:cxn>
                <a:cxn ang="0">
                  <a:pos x="396033" y="715060"/>
                </a:cxn>
                <a:cxn ang="0">
                  <a:pos x="1287341" y="715060"/>
                </a:cxn>
                <a:cxn ang="0">
                  <a:pos x="1287341" y="668899"/>
                </a:cxn>
                <a:cxn ang="0">
                  <a:pos x="396033" y="668899"/>
                </a:cxn>
                <a:cxn ang="0">
                  <a:pos x="396033" y="484255"/>
                </a:cxn>
                <a:cxn ang="0">
                  <a:pos x="396033" y="530417"/>
                </a:cxn>
                <a:cxn ang="0">
                  <a:pos x="1287341" y="530417"/>
                </a:cxn>
                <a:cxn ang="0">
                  <a:pos x="1287341" y="484255"/>
                </a:cxn>
                <a:cxn ang="0">
                  <a:pos x="396033" y="484255"/>
                </a:cxn>
                <a:cxn ang="0">
                  <a:pos x="0" y="345685"/>
                </a:cxn>
                <a:cxn ang="0">
                  <a:pos x="177088" y="345685"/>
                </a:cxn>
                <a:cxn ang="0">
                  <a:pos x="177088" y="1492250"/>
                </a:cxn>
                <a:cxn ang="0">
                  <a:pos x="0" y="1492250"/>
                </a:cxn>
                <a:cxn ang="0">
                  <a:pos x="0" y="345685"/>
                </a:cxn>
                <a:cxn ang="0">
                  <a:pos x="396033" y="299322"/>
                </a:cxn>
                <a:cxn ang="0">
                  <a:pos x="396033" y="345773"/>
                </a:cxn>
                <a:cxn ang="0">
                  <a:pos x="1287341" y="345773"/>
                </a:cxn>
                <a:cxn ang="0">
                  <a:pos x="1287341" y="299322"/>
                </a:cxn>
                <a:cxn ang="0">
                  <a:pos x="396033" y="299322"/>
                </a:cxn>
                <a:cxn ang="0">
                  <a:pos x="223353" y="0"/>
                </a:cxn>
                <a:cxn ang="0">
                  <a:pos x="1460021" y="0"/>
                </a:cxn>
                <a:cxn ang="0">
                  <a:pos x="1460021" y="1492250"/>
                </a:cxn>
                <a:cxn ang="0">
                  <a:pos x="223353" y="1492250"/>
                </a:cxn>
                <a:cxn ang="0">
                  <a:pos x="223353" y="299322"/>
                </a:cxn>
                <a:cxn ang="0">
                  <a:pos x="223353" y="0"/>
                </a:cxn>
              </a:cxnLst>
              <a:pathLst>
                <a:path w="594584" h="607710">
                  <a:moveTo>
                    <a:pt x="161282" y="498228"/>
                  </a:moveTo>
                  <a:lnTo>
                    <a:pt x="161282" y="517026"/>
                  </a:lnTo>
                  <a:lnTo>
                    <a:pt x="524261" y="517026"/>
                  </a:lnTo>
                  <a:lnTo>
                    <a:pt x="524261" y="498228"/>
                  </a:lnTo>
                  <a:lnTo>
                    <a:pt x="161282" y="498228"/>
                  </a:lnTo>
                  <a:close/>
                  <a:moveTo>
                    <a:pt x="161282" y="422914"/>
                  </a:moveTo>
                  <a:lnTo>
                    <a:pt x="161282" y="441713"/>
                  </a:lnTo>
                  <a:lnTo>
                    <a:pt x="524261" y="441713"/>
                  </a:lnTo>
                  <a:lnTo>
                    <a:pt x="524261" y="422914"/>
                  </a:lnTo>
                  <a:lnTo>
                    <a:pt x="161282" y="422914"/>
                  </a:lnTo>
                  <a:close/>
                  <a:moveTo>
                    <a:pt x="161282" y="347719"/>
                  </a:moveTo>
                  <a:lnTo>
                    <a:pt x="161282" y="366518"/>
                  </a:lnTo>
                  <a:lnTo>
                    <a:pt x="524261" y="366518"/>
                  </a:lnTo>
                  <a:lnTo>
                    <a:pt x="524261" y="347719"/>
                  </a:lnTo>
                  <a:lnTo>
                    <a:pt x="161282" y="347719"/>
                  </a:lnTo>
                  <a:close/>
                  <a:moveTo>
                    <a:pt x="161282" y="272405"/>
                  </a:moveTo>
                  <a:lnTo>
                    <a:pt x="161282" y="291204"/>
                  </a:lnTo>
                  <a:lnTo>
                    <a:pt x="524261" y="291204"/>
                  </a:lnTo>
                  <a:lnTo>
                    <a:pt x="524261" y="272405"/>
                  </a:lnTo>
                  <a:lnTo>
                    <a:pt x="161282" y="272405"/>
                  </a:lnTo>
                  <a:close/>
                  <a:moveTo>
                    <a:pt x="161282" y="197210"/>
                  </a:moveTo>
                  <a:lnTo>
                    <a:pt x="161282" y="216009"/>
                  </a:lnTo>
                  <a:lnTo>
                    <a:pt x="524261" y="216009"/>
                  </a:lnTo>
                  <a:lnTo>
                    <a:pt x="524261" y="197210"/>
                  </a:lnTo>
                  <a:lnTo>
                    <a:pt x="161282" y="197210"/>
                  </a:lnTo>
                  <a:close/>
                  <a:moveTo>
                    <a:pt x="0" y="140778"/>
                  </a:moveTo>
                  <a:lnTo>
                    <a:pt x="72118" y="140778"/>
                  </a:lnTo>
                  <a:lnTo>
                    <a:pt x="72118" y="607710"/>
                  </a:lnTo>
                  <a:lnTo>
                    <a:pt x="0" y="607710"/>
                  </a:lnTo>
                  <a:lnTo>
                    <a:pt x="0" y="140778"/>
                  </a:lnTo>
                  <a:close/>
                  <a:moveTo>
                    <a:pt x="161282" y="121897"/>
                  </a:moveTo>
                  <a:lnTo>
                    <a:pt x="161282" y="140814"/>
                  </a:lnTo>
                  <a:lnTo>
                    <a:pt x="524261" y="140814"/>
                  </a:lnTo>
                  <a:lnTo>
                    <a:pt x="524261" y="121897"/>
                  </a:lnTo>
                  <a:lnTo>
                    <a:pt x="161282" y="121897"/>
                  </a:lnTo>
                  <a:close/>
                  <a:moveTo>
                    <a:pt x="90959" y="0"/>
                  </a:moveTo>
                  <a:lnTo>
                    <a:pt x="594584" y="0"/>
                  </a:lnTo>
                  <a:lnTo>
                    <a:pt x="594584" y="607710"/>
                  </a:lnTo>
                  <a:lnTo>
                    <a:pt x="90959" y="607710"/>
                  </a:lnTo>
                  <a:lnTo>
                    <a:pt x="90959" y="121897"/>
                  </a:lnTo>
                  <a:lnTo>
                    <a:pt x="90959" y="0"/>
                  </a:lnTo>
                  <a:close/>
                </a:path>
              </a:pathLst>
            </a:custGeom>
            <a:solidFill>
              <a:schemeClr val="bg1"/>
            </a:solidFill>
            <a:ln w="9525">
              <a:noFill/>
            </a:ln>
          </p:spPr>
          <p:txBody>
            <a:bodyPr/>
            <a:p>
              <a:endParaRPr lang="zh-CN" altLang="en-US"/>
            </a:p>
          </p:txBody>
        </p:sp>
      </p:gr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000000"/>
                                          </p:val>
                                        </p:tav>
                                        <p:tav tm="100000">
                                          <p:val>
                                            <p:strVal val="#ppt_w"/>
                                          </p:val>
                                        </p:tav>
                                      </p:tavLst>
                                    </p:anim>
                                    <p:anim calcmode="lin" valueType="num">
                                      <p:cBhvr>
                                        <p:cTn id="8" dur="1000" fill="hold"/>
                                        <p:tgtEl>
                                          <p:spTgt spid="10"/>
                                        </p:tgtEl>
                                        <p:attrNameLst>
                                          <p:attrName>ppt_h</p:attrName>
                                        </p:attrNameLst>
                                      </p:cBhvr>
                                      <p:tavLst>
                                        <p:tav tm="0">
                                          <p:val>
                                            <p:fltVal val="0.000000"/>
                                          </p:val>
                                        </p:tav>
                                        <p:tav tm="100000">
                                          <p:val>
                                            <p:strVal val="#ppt_h"/>
                                          </p:val>
                                        </p:tav>
                                      </p:tavLst>
                                    </p:anim>
                                    <p:anim calcmode="lin" valueType="num">
                                      <p:cBhvr>
                                        <p:cTn id="9" dur="1000" fill="hold"/>
                                        <p:tgtEl>
                                          <p:spTgt spid="10"/>
                                        </p:tgtEl>
                                        <p:attrNameLst>
                                          <p:attrName>style.rotation</p:attrName>
                                        </p:attrNameLst>
                                      </p:cBhvr>
                                      <p:tavLst>
                                        <p:tav tm="0">
                                          <p:val>
                                            <p:fltVal val="90.000000"/>
                                          </p:val>
                                        </p:tav>
                                        <p:tav tm="100000">
                                          <p:val>
                                            <p:fltVal val="0.000000"/>
                                          </p:val>
                                        </p:tav>
                                      </p:tavLst>
                                    </p:anim>
                                    <p:animEffect transition="in" filter="fade">
                                      <p:cBhvr>
                                        <p:cTn id="10" dur="1000"/>
                                        <p:tgtEl>
                                          <p:spTgt spid="10"/>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p:tgtEl>
                                          <p:spTgt spid="35"/>
                                        </p:tgtEl>
                                        <p:attrNameLst>
                                          <p:attrName>ppt_x</p:attrName>
                                        </p:attrNameLst>
                                      </p:cBhvr>
                                      <p:tavLst>
                                        <p:tav tm="0">
                                          <p:val>
                                            <p:strVal val="#ppt_x-#ppt_w*1.125000"/>
                                          </p:val>
                                        </p:tav>
                                        <p:tav tm="100000">
                                          <p:val>
                                            <p:strVal val="#ppt_x"/>
                                          </p:val>
                                        </p:tav>
                                      </p:tavLst>
                                    </p:anim>
                                    <p:animEffect transition="in" filter="wipe(right)">
                                      <p:cBhvr>
                                        <p:cTn id="14" dur="500"/>
                                        <p:tgtEl>
                                          <p:spTgt spid="3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750"/>
                                        <p:tgtEl>
                                          <p:spTgt spid="82"/>
                                        </p:tgtEl>
                                      </p:cBhvr>
                                    </p:animEffect>
                                    <p:anim calcmode="lin" valueType="num">
                                      <p:cBhvr>
                                        <p:cTn id="18" dur="750" fill="hold"/>
                                        <p:tgtEl>
                                          <p:spTgt spid="82"/>
                                        </p:tgtEl>
                                        <p:attrNameLst>
                                          <p:attrName>ppt_x</p:attrName>
                                        </p:attrNameLst>
                                      </p:cBhvr>
                                      <p:tavLst>
                                        <p:tav tm="0">
                                          <p:val>
                                            <p:strVal val="#ppt_x"/>
                                          </p:val>
                                        </p:tav>
                                        <p:tav tm="100000">
                                          <p:val>
                                            <p:strVal val="#ppt_x"/>
                                          </p:val>
                                        </p:tav>
                                      </p:tavLst>
                                    </p:anim>
                                    <p:anim calcmode="lin" valueType="num">
                                      <p:cBhvr>
                                        <p:cTn id="19" dur="750" fill="hold"/>
                                        <p:tgtEl>
                                          <p:spTgt spid="82"/>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000000"/>
                                          </p:val>
                                        </p:tav>
                                        <p:tav tm="100000">
                                          <p:val>
                                            <p:strVal val="#ppt_w"/>
                                          </p:val>
                                        </p:tav>
                                      </p:tavLst>
                                    </p:anim>
                                    <p:anim calcmode="lin" valueType="num">
                                      <p:cBhvr>
                                        <p:cTn id="23" dur="500" fill="hold"/>
                                        <p:tgtEl>
                                          <p:spTgt spid="2"/>
                                        </p:tgtEl>
                                        <p:attrNameLst>
                                          <p:attrName>ppt_h</p:attrName>
                                        </p:attrNameLst>
                                      </p:cBhvr>
                                      <p:tavLst>
                                        <p:tav tm="0">
                                          <p:val>
                                            <p:fltVal val="0.00000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000000"/>
                                          </p:val>
                                        </p:tav>
                                        <p:tav tm="100000">
                                          <p:val>
                                            <p:strVal val="#ppt_w"/>
                                          </p:val>
                                        </p:tav>
                                      </p:tavLst>
                                    </p:anim>
                                    <p:anim calcmode="lin" valueType="num">
                                      <p:cBhvr>
                                        <p:cTn id="28" dur="500" fill="hold"/>
                                        <p:tgtEl>
                                          <p:spTgt spid="5"/>
                                        </p:tgtEl>
                                        <p:attrNameLst>
                                          <p:attrName>ppt_h</p:attrName>
                                        </p:attrNameLst>
                                      </p:cBhvr>
                                      <p:tavLst>
                                        <p:tav tm="0">
                                          <p:val>
                                            <p:fltVal val="0.00000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000000"/>
                                          </p:val>
                                        </p:tav>
                                        <p:tav tm="100000">
                                          <p:val>
                                            <p:strVal val="#ppt_w"/>
                                          </p:val>
                                        </p:tav>
                                      </p:tavLst>
                                    </p:anim>
                                    <p:anim calcmode="lin" valueType="num">
                                      <p:cBhvr>
                                        <p:cTn id="33" dur="500" fill="hold"/>
                                        <p:tgtEl>
                                          <p:spTgt spid="3"/>
                                        </p:tgtEl>
                                        <p:attrNameLst>
                                          <p:attrName>ppt_h</p:attrName>
                                        </p:attrNameLst>
                                      </p:cBhvr>
                                      <p:tavLst>
                                        <p:tav tm="0">
                                          <p:val>
                                            <p:fltVal val="0.00000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000000"/>
                                          </p:val>
                                        </p:tav>
                                        <p:tav tm="100000">
                                          <p:val>
                                            <p:strVal val="#ppt_w"/>
                                          </p:val>
                                        </p:tav>
                                      </p:tavLst>
                                    </p:anim>
                                    <p:anim calcmode="lin" valueType="num">
                                      <p:cBhvr>
                                        <p:cTn id="38" dur="500" fill="hold"/>
                                        <p:tgtEl>
                                          <p:spTgt spid="4"/>
                                        </p:tgtEl>
                                        <p:attrNameLst>
                                          <p:attrName>ppt_h</p:attrName>
                                        </p:attrNameLst>
                                      </p:cBhvr>
                                      <p:tavLst>
                                        <p:tav tm="0">
                                          <p:val>
                                            <p:fltVal val="0.000000"/>
                                          </p:val>
                                        </p:tav>
                                        <p:tav tm="100000">
                                          <p:val>
                                            <p:strVal val="#ppt_h"/>
                                          </p:val>
                                        </p:tav>
                                      </p:tavLst>
                                    </p:anim>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900"/>
                                        <p:tgtEl>
                                          <p:spTgt spid="80"/>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000000"/>
                                          </p:val>
                                        </p:tav>
                                        <p:tav tm="100000">
                                          <p:val>
                                            <p:strVal val="#ppt_w"/>
                                          </p:val>
                                        </p:tav>
                                      </p:tavLst>
                                    </p:anim>
                                    <p:anim calcmode="lin" valueType="num">
                                      <p:cBhvr>
                                        <p:cTn id="46" dur="500" fill="hold"/>
                                        <p:tgtEl>
                                          <p:spTgt spid="6"/>
                                        </p:tgtEl>
                                        <p:attrNameLst>
                                          <p:attrName>ppt_h</p:attrName>
                                        </p:attrNameLst>
                                      </p:cBhvr>
                                      <p:tavLst>
                                        <p:tav tm="0">
                                          <p:val>
                                            <p:fltVal val="0.000000"/>
                                          </p:val>
                                        </p:tav>
                                        <p:tav tm="100000">
                                          <p:val>
                                            <p:strVal val="#ppt_h"/>
                                          </p:val>
                                        </p:tav>
                                      </p:tavLst>
                                    </p:anim>
                                    <p:animEffect transition="in" filter="fade">
                                      <p:cBhvr>
                                        <p:cTn id="47" dur="500"/>
                                        <p:tgtEl>
                                          <p:spTgt spid="6"/>
                                        </p:tgtEl>
                                      </p:cBhvr>
                                    </p:animEffect>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000000"/>
                                          </p:val>
                                        </p:tav>
                                        <p:tav tm="100000">
                                          <p:val>
                                            <p:strVal val="#ppt_w"/>
                                          </p:val>
                                        </p:tav>
                                      </p:tavLst>
                                    </p:anim>
                                    <p:anim calcmode="lin" valueType="num">
                                      <p:cBhvr>
                                        <p:cTn id="51" dur="500" fill="hold"/>
                                        <p:tgtEl>
                                          <p:spTgt spid="9"/>
                                        </p:tgtEl>
                                        <p:attrNameLst>
                                          <p:attrName>ppt_h</p:attrName>
                                        </p:attrNameLst>
                                      </p:cBhvr>
                                      <p:tavLst>
                                        <p:tav tm="0">
                                          <p:val>
                                            <p:fltVal val="0.000000"/>
                                          </p:val>
                                        </p:tav>
                                        <p:tav tm="100000">
                                          <p:val>
                                            <p:strVal val="#ppt_h"/>
                                          </p:val>
                                        </p:tav>
                                      </p:tavLst>
                                    </p:anim>
                                    <p:animEffect transition="in" filter="fade">
                                      <p:cBhvr>
                                        <p:cTn id="52" dur="500"/>
                                        <p:tgtEl>
                                          <p:spTgt spid="9"/>
                                        </p:tgtEl>
                                      </p:cBhvr>
                                    </p:animEffect>
                                  </p:childTnLst>
                                </p:cTn>
                              </p:par>
                              <p:par>
                                <p:cTn id="53" presetID="53" presetClass="entr" presetSubtype="16"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000000"/>
                                          </p:val>
                                        </p:tav>
                                        <p:tav tm="100000">
                                          <p:val>
                                            <p:strVal val="#ppt_w"/>
                                          </p:val>
                                        </p:tav>
                                      </p:tavLst>
                                    </p:anim>
                                    <p:anim calcmode="lin" valueType="num">
                                      <p:cBhvr>
                                        <p:cTn id="56" dur="500" fill="hold"/>
                                        <p:tgtEl>
                                          <p:spTgt spid="7"/>
                                        </p:tgtEl>
                                        <p:attrNameLst>
                                          <p:attrName>ppt_h</p:attrName>
                                        </p:attrNameLst>
                                      </p:cBhvr>
                                      <p:tavLst>
                                        <p:tav tm="0">
                                          <p:val>
                                            <p:fltVal val="0.00000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000000"/>
                                          </p:val>
                                        </p:tav>
                                        <p:tav tm="100000">
                                          <p:val>
                                            <p:strVal val="#ppt_w"/>
                                          </p:val>
                                        </p:tav>
                                      </p:tavLst>
                                    </p:anim>
                                    <p:anim calcmode="lin" valueType="num">
                                      <p:cBhvr>
                                        <p:cTn id="61" dur="500" fill="hold"/>
                                        <p:tgtEl>
                                          <p:spTgt spid="8"/>
                                        </p:tgtEl>
                                        <p:attrNameLst>
                                          <p:attrName>ppt_h</p:attrName>
                                        </p:attrNameLst>
                                      </p:cBhvr>
                                      <p:tavLst>
                                        <p:tav tm="0">
                                          <p:val>
                                            <p:fltVal val="0.000000"/>
                                          </p:val>
                                        </p:tav>
                                        <p:tav tm="100000">
                                          <p:val>
                                            <p:strVal val="#ppt_h"/>
                                          </p:val>
                                        </p:tav>
                                      </p:tavLst>
                                    </p:anim>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80" grpId="0" bldLvl="0" animBg="1"/>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10161905" cy="583565"/>
          </a:xfrm>
          <a:prstGeom prst="rect">
            <a:avLst/>
          </a:prstGeom>
          <a:noFill/>
        </p:spPr>
        <p:txBody>
          <a:bodyPr wrap="none">
            <a:spAutoFit/>
          </a:bodyPr>
          <a:lstStyle/>
          <a:p>
            <a:pPr marR="0"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9.</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如不使用系统自动生成的评标报告，如何操作的问题</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2147482371"/>
          <p:cNvPicPr>
            <a:picLocks noChangeAspect="1"/>
          </p:cNvPicPr>
          <p:nvPr/>
        </p:nvPicPr>
        <p:blipFill>
          <a:blip r:embed="rId1"/>
          <a:stretch>
            <a:fillRect/>
          </a:stretch>
        </p:blipFill>
        <p:spPr>
          <a:xfrm>
            <a:off x="848995" y="1440815"/>
            <a:ext cx="12690475" cy="5147310"/>
          </a:xfrm>
          <a:prstGeom prst="rect">
            <a:avLst/>
          </a:prstGeom>
          <a:noFill/>
          <a:ln w="9525">
            <a:noFill/>
          </a:ln>
        </p:spPr>
      </p:pic>
    </p:spTree>
  </p:cSld>
  <p:clrMapOvr>
    <a:masterClrMapping/>
  </p:clrMapOvr>
  <p:transition spd="slow" advTm="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7446645" cy="583565"/>
          </a:xfrm>
          <a:prstGeom prst="rect">
            <a:avLst/>
          </a:prstGeom>
          <a:noFill/>
        </p:spPr>
        <p:txBody>
          <a:bodyPr wrap="none">
            <a:spAutoFit/>
          </a:bodyPr>
          <a:lstStyle/>
          <a:p>
            <a:pPr marR="0"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10.</a:t>
            </a:r>
            <a:r>
              <a:rPr kumimoji="0" lang="zh-CN" alt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评标流程管理</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的操作流程和注意事项</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2147482432"/>
          <p:cNvPicPr>
            <a:picLocks noChangeAspect="1"/>
          </p:cNvPicPr>
          <p:nvPr/>
        </p:nvPicPr>
        <p:blipFill>
          <a:blip r:embed="rId1"/>
          <a:stretch>
            <a:fillRect/>
          </a:stretch>
        </p:blipFill>
        <p:spPr>
          <a:xfrm>
            <a:off x="2649220" y="1152525"/>
            <a:ext cx="8728710" cy="6812915"/>
          </a:xfrm>
          <a:prstGeom prst="rect">
            <a:avLst/>
          </a:prstGeom>
          <a:noFill/>
          <a:ln w="9525">
            <a:noFill/>
          </a:ln>
        </p:spPr>
      </p:pic>
    </p:spTree>
  </p:cSld>
  <p:clrMapOvr>
    <a:masterClrMapping/>
  </p:clrMapOvr>
  <p:transition spd="slow" advTm="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矩形 34"/>
          <p:cNvSpPr/>
          <p:nvPr/>
        </p:nvSpPr>
        <p:spPr>
          <a:xfrm>
            <a:off x="15875" y="2874963"/>
            <a:ext cx="14082713" cy="1492250"/>
          </a:xfrm>
          <a:prstGeom prst="rect">
            <a:avLst/>
          </a:prstGeom>
          <a:solidFill>
            <a:srgbClr val="2683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2" name="组合 58"/>
          <p:cNvGrpSpPr/>
          <p:nvPr/>
        </p:nvGrpSpPr>
        <p:grpSpPr>
          <a:xfrm>
            <a:off x="1352961" y="6053758"/>
            <a:ext cx="452009" cy="452172"/>
            <a:chOff x="1463339" y="1072758"/>
            <a:chExt cx="1546058" cy="1546058"/>
          </a:xfrm>
          <a:effectLst>
            <a:outerShdw blurRad="330200" dist="215900" dir="6900000" sx="71000" sy="71000" algn="t" rotWithShape="0">
              <a:prstClr val="black">
                <a:alpha val="54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62" name="椭圆 61"/>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sp>
        <p:nvSpPr>
          <p:cNvPr id="80" name="矩形 79"/>
          <p:cNvSpPr/>
          <p:nvPr/>
        </p:nvSpPr>
        <p:spPr>
          <a:xfrm>
            <a:off x="-3175" y="7518400"/>
            <a:ext cx="14082713" cy="519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nvGrpSpPr>
          <p:cNvPr id="3" name="组合 50"/>
          <p:cNvGrpSpPr/>
          <p:nvPr/>
        </p:nvGrpSpPr>
        <p:grpSpPr>
          <a:xfrm>
            <a:off x="657225" y="5978525"/>
            <a:ext cx="508000" cy="508000"/>
            <a:chOff x="1517331" y="1125257"/>
            <a:chExt cx="2204282" cy="2204282"/>
          </a:xfrm>
        </p:grpSpPr>
        <p:sp>
          <p:nvSpPr>
            <p:cNvPr id="52" name="椭圆 51"/>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3" name="椭圆 52"/>
            <p:cNvSpPr/>
            <p:nvPr/>
          </p:nvSpPr>
          <p:spPr>
            <a:xfrm>
              <a:off x="1717096" y="1325022"/>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4" name="组合 53"/>
          <p:cNvGrpSpPr/>
          <p:nvPr/>
        </p:nvGrpSpPr>
        <p:grpSpPr>
          <a:xfrm>
            <a:off x="300038" y="6580188"/>
            <a:ext cx="655637" cy="655637"/>
            <a:chOff x="1517331" y="1125257"/>
            <a:chExt cx="2204282" cy="2204282"/>
          </a:xfrm>
        </p:grpSpPr>
        <p:sp>
          <p:nvSpPr>
            <p:cNvPr id="55" name="椭圆 54"/>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6" name="椭圆 55"/>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5" name="组合 56"/>
          <p:cNvGrpSpPr/>
          <p:nvPr/>
        </p:nvGrpSpPr>
        <p:grpSpPr>
          <a:xfrm>
            <a:off x="1119188" y="6638925"/>
            <a:ext cx="361950" cy="363538"/>
            <a:chOff x="1517331" y="1125257"/>
            <a:chExt cx="2204282" cy="2204282"/>
          </a:xfrm>
        </p:grpSpPr>
        <p:sp>
          <p:nvSpPr>
            <p:cNvPr id="58" name="椭圆 57"/>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0" name="椭圆 59"/>
            <p:cNvSpPr/>
            <p:nvPr/>
          </p:nvSpPr>
          <p:spPr>
            <a:xfrm>
              <a:off x="1720354" y="1327399"/>
              <a:ext cx="1798230" cy="17999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82" name="TextBox 81"/>
          <p:cNvSpPr txBox="1"/>
          <p:nvPr/>
        </p:nvSpPr>
        <p:spPr>
          <a:xfrm>
            <a:off x="4737100" y="3236913"/>
            <a:ext cx="6983413" cy="768350"/>
          </a:xfrm>
          <a:prstGeom prst="rect">
            <a:avLst/>
          </a:prstGeom>
          <a:noFill/>
        </p:spPr>
        <p:txBody>
          <a:bodyPr>
            <a:spAutoFit/>
          </a:bodyPr>
          <a:lstStyle/>
          <a:p>
            <a:pPr marR="0" defTabSz="1235075" fontAlgn="auto">
              <a:buClrTx/>
              <a:buSzTx/>
              <a:buFontTx/>
              <a:defRPr/>
            </a:pPr>
            <a:r>
              <a:rPr kumimoji="0"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rPr>
              <a:t>三、标后事宜操作</a:t>
            </a:r>
            <a:endParaRPr kumimoji="0" sz="4400" b="1" kern="1200" cap="none" spc="300" normalizeH="0" baseline="0" noProof="1">
              <a:solidFill>
                <a:schemeClr val="bg1"/>
              </a:solidFill>
              <a:latin typeface="微软雅黑" panose="020B0503020204020204" pitchFamily="34" charset="-122"/>
              <a:ea typeface="微软雅黑" panose="020B0503020204020204" pitchFamily="34" charset="-122"/>
              <a:cs typeface="+mn-cs"/>
            </a:endParaRPr>
          </a:p>
        </p:txBody>
      </p:sp>
      <p:grpSp>
        <p:nvGrpSpPr>
          <p:cNvPr id="6" name="组合 58"/>
          <p:cNvGrpSpPr/>
          <p:nvPr/>
        </p:nvGrpSpPr>
        <p:grpSpPr>
          <a:xfrm>
            <a:off x="12431475" y="1082022"/>
            <a:ext cx="452009" cy="452172"/>
            <a:chOff x="1463339" y="1072758"/>
            <a:chExt cx="1546058" cy="1546058"/>
          </a:xfrm>
          <a:effectLst>
            <a:outerShdw blurRad="330200" dist="215900" dir="6900000" sx="71000" sy="71000" algn="t" rotWithShape="0">
              <a:prstClr val="black">
                <a:alpha val="54000"/>
              </a:prstClr>
            </a:outerShdw>
          </a:effectLst>
        </p:grpSpPr>
        <p:sp>
          <p:nvSpPr>
            <p:cNvPr id="38"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sp>
          <p:nvSpPr>
            <p:cNvPr id="43" name="椭圆 42"/>
            <p:cNvSpPr/>
            <p:nvPr/>
          </p:nvSpPr>
          <p:spPr>
            <a:xfrm>
              <a:off x="1484231" y="1093653"/>
              <a:ext cx="1504274" cy="1504272"/>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7" name="组合 50"/>
          <p:cNvGrpSpPr/>
          <p:nvPr/>
        </p:nvGrpSpPr>
        <p:grpSpPr>
          <a:xfrm>
            <a:off x="12611100" y="436563"/>
            <a:ext cx="508000" cy="508000"/>
            <a:chOff x="1517331" y="1125257"/>
            <a:chExt cx="2204282" cy="2204282"/>
          </a:xfrm>
        </p:grpSpPr>
        <p:sp>
          <p:nvSpPr>
            <p:cNvPr id="49" name="椭圆 48"/>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0" name="椭圆 49"/>
            <p:cNvSpPr/>
            <p:nvPr/>
          </p:nvSpPr>
          <p:spPr>
            <a:xfrm>
              <a:off x="1717096" y="1325018"/>
              <a:ext cx="1804756" cy="18047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8" name="组合 53"/>
          <p:cNvGrpSpPr/>
          <p:nvPr/>
        </p:nvGrpSpPr>
        <p:grpSpPr>
          <a:xfrm>
            <a:off x="13177838" y="363538"/>
            <a:ext cx="655637" cy="655637"/>
            <a:chOff x="1517331" y="1125257"/>
            <a:chExt cx="2204282" cy="2204282"/>
          </a:xfrm>
        </p:grpSpPr>
        <p:sp>
          <p:nvSpPr>
            <p:cNvPr id="54" name="椭圆 53"/>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57" name="椭圆 56"/>
            <p:cNvSpPr/>
            <p:nvPr/>
          </p:nvSpPr>
          <p:spPr>
            <a:xfrm>
              <a:off x="1720146" y="1328072"/>
              <a:ext cx="1798651" cy="17986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9" name="组合 56"/>
          <p:cNvGrpSpPr/>
          <p:nvPr/>
        </p:nvGrpSpPr>
        <p:grpSpPr>
          <a:xfrm>
            <a:off x="13071475" y="1096963"/>
            <a:ext cx="363538" cy="363537"/>
            <a:chOff x="1517331" y="1125257"/>
            <a:chExt cx="2204282" cy="2204282"/>
          </a:xfrm>
        </p:grpSpPr>
        <p:sp>
          <p:nvSpPr>
            <p:cNvPr id="63" name="椭圆 62"/>
            <p:cNvSpPr/>
            <p:nvPr/>
          </p:nvSpPr>
          <p:spPr>
            <a:xfrm>
              <a:off x="1517331" y="1125257"/>
              <a:ext cx="2204282" cy="2204282"/>
            </a:xfrm>
            <a:prstGeom prst="ellipse">
              <a:avLst/>
            </a:prstGeom>
            <a:gradFill>
              <a:gsLst>
                <a:gs pos="0">
                  <a:srgbClr val="EBEBEB"/>
                </a:gs>
                <a:gs pos="100000">
                  <a:srgbClr val="FEFEFE"/>
                </a:gs>
              </a:gsLst>
              <a:lin ang="7530000" scaled="0"/>
            </a:gradFill>
            <a:ln w="12700">
              <a:solidFill>
                <a:schemeClr val="bg1"/>
              </a:solidFill>
            </a:ln>
            <a:effectLst>
              <a:outerShdw blurRad="101600" dist="63500" dir="7800000" sx="89000" sy="89000" algn="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64" name="椭圆 63"/>
            <p:cNvSpPr/>
            <p:nvPr/>
          </p:nvSpPr>
          <p:spPr>
            <a:xfrm>
              <a:off x="1719473" y="1327394"/>
              <a:ext cx="1799998" cy="18000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grpSp>
        <p:nvGrpSpPr>
          <p:cNvPr id="10" name="组合 11"/>
          <p:cNvGrpSpPr/>
          <p:nvPr/>
        </p:nvGrpSpPr>
        <p:grpSpPr>
          <a:xfrm>
            <a:off x="1168400" y="2147888"/>
            <a:ext cx="2768600" cy="2768600"/>
            <a:chOff x="1168079" y="2147381"/>
            <a:chExt cx="2768616" cy="2768614"/>
          </a:xfrm>
        </p:grpSpPr>
        <p:grpSp>
          <p:nvGrpSpPr>
            <p:cNvPr id="53273" name="组合 3"/>
            <p:cNvGrpSpPr/>
            <p:nvPr/>
          </p:nvGrpSpPr>
          <p:grpSpPr>
            <a:xfrm>
              <a:off x="1168079" y="2147381"/>
              <a:ext cx="2768616" cy="2768614"/>
              <a:chOff x="2013182" y="2232692"/>
              <a:chExt cx="2268537" cy="2268537"/>
            </a:xfrm>
          </p:grpSpPr>
          <p:sp>
            <p:nvSpPr>
              <p:cNvPr id="39" name="椭圆 38"/>
              <p:cNvSpPr/>
              <p:nvPr/>
            </p:nvSpPr>
            <p:spPr bwMode="auto">
              <a:xfrm>
                <a:off x="2013182" y="2232692"/>
                <a:ext cx="2268537" cy="2268537"/>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lt1"/>
                  </a:solidFill>
                  <a:effectLst/>
                  <a:uLnTx/>
                  <a:uFillTx/>
                  <a:latin typeface="+mn-lt"/>
                  <a:ea typeface="+mn-ea"/>
                  <a:cs typeface="+mn-cs"/>
                </a:endParaRPr>
              </a:p>
            </p:txBody>
          </p:sp>
          <p:sp>
            <p:nvSpPr>
              <p:cNvPr id="40" name="椭圆 39"/>
              <p:cNvSpPr/>
              <p:nvPr/>
            </p:nvSpPr>
            <p:spPr bwMode="auto">
              <a:xfrm>
                <a:off x="2109439" y="2328949"/>
                <a:ext cx="2076024" cy="207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35075" rtl="0" eaLnBrk="1" fontAlgn="auto" latinLnBrk="0" hangingPunct="1">
                  <a:lnSpc>
                    <a:spcPct val="100000"/>
                  </a:lnSpc>
                  <a:spcBef>
                    <a:spcPct val="0"/>
                  </a:spcBef>
                  <a:spcAft>
                    <a:spcPct val="0"/>
                  </a:spcAft>
                  <a:buClrTx/>
                  <a:buSzTx/>
                  <a:buFontTx/>
                  <a:buNone/>
                  <a:defRPr/>
                </a:pPr>
                <a:endParaRPr kumimoji="0" lang="zh-CN" altLang="en-US" sz="2470" b="0" i="0" u="none" strike="noStrike" kern="1200" cap="none" spc="0" normalizeH="0" baseline="0" noProof="1">
                  <a:ln>
                    <a:noFill/>
                  </a:ln>
                  <a:solidFill>
                    <a:schemeClr val="tx1"/>
                  </a:solidFill>
                  <a:effectLst/>
                  <a:uLnTx/>
                  <a:uFillTx/>
                  <a:latin typeface="+mn-lt"/>
                  <a:ea typeface="+mn-ea"/>
                  <a:cs typeface="+mn-cs"/>
                </a:endParaRPr>
              </a:p>
            </p:txBody>
          </p:sp>
        </p:grpSp>
        <p:sp>
          <p:nvSpPr>
            <p:cNvPr id="53276" name="iconfont-11964-5737248"/>
            <p:cNvSpPr>
              <a:spLocks noChangeAspect="1"/>
            </p:cNvSpPr>
            <p:nvPr/>
          </p:nvSpPr>
          <p:spPr>
            <a:xfrm>
              <a:off x="1798862" y="2781200"/>
              <a:ext cx="1460021" cy="1492250"/>
            </a:xfrm>
            <a:custGeom>
              <a:avLst/>
              <a:gdLst/>
              <a:ahLst/>
              <a:cxnLst>
                <a:cxn ang="0">
                  <a:pos x="396033" y="1223414"/>
                </a:cxn>
                <a:cxn ang="0">
                  <a:pos x="396033" y="1269573"/>
                </a:cxn>
                <a:cxn ang="0">
                  <a:pos x="1287341" y="1269573"/>
                </a:cxn>
                <a:cxn ang="0">
                  <a:pos x="1287341" y="1223414"/>
                </a:cxn>
                <a:cxn ang="0">
                  <a:pos x="396033" y="1223414"/>
                </a:cxn>
                <a:cxn ang="0">
                  <a:pos x="396033" y="1038478"/>
                </a:cxn>
                <a:cxn ang="0">
                  <a:pos x="396033" y="1084639"/>
                </a:cxn>
                <a:cxn ang="0">
                  <a:pos x="1287341" y="1084639"/>
                </a:cxn>
                <a:cxn ang="0">
                  <a:pos x="1287341" y="1038478"/>
                </a:cxn>
                <a:cxn ang="0">
                  <a:pos x="396033" y="1038478"/>
                </a:cxn>
                <a:cxn ang="0">
                  <a:pos x="396033" y="853834"/>
                </a:cxn>
                <a:cxn ang="0">
                  <a:pos x="396033" y="899996"/>
                </a:cxn>
                <a:cxn ang="0">
                  <a:pos x="1287341" y="899996"/>
                </a:cxn>
                <a:cxn ang="0">
                  <a:pos x="1287341" y="853834"/>
                </a:cxn>
                <a:cxn ang="0">
                  <a:pos x="396033" y="853834"/>
                </a:cxn>
                <a:cxn ang="0">
                  <a:pos x="396033" y="668899"/>
                </a:cxn>
                <a:cxn ang="0">
                  <a:pos x="396033" y="715060"/>
                </a:cxn>
                <a:cxn ang="0">
                  <a:pos x="1287341" y="715060"/>
                </a:cxn>
                <a:cxn ang="0">
                  <a:pos x="1287341" y="668899"/>
                </a:cxn>
                <a:cxn ang="0">
                  <a:pos x="396033" y="668899"/>
                </a:cxn>
                <a:cxn ang="0">
                  <a:pos x="396033" y="484255"/>
                </a:cxn>
                <a:cxn ang="0">
                  <a:pos x="396033" y="530417"/>
                </a:cxn>
                <a:cxn ang="0">
                  <a:pos x="1287341" y="530417"/>
                </a:cxn>
                <a:cxn ang="0">
                  <a:pos x="1287341" y="484255"/>
                </a:cxn>
                <a:cxn ang="0">
                  <a:pos x="396033" y="484255"/>
                </a:cxn>
                <a:cxn ang="0">
                  <a:pos x="0" y="345685"/>
                </a:cxn>
                <a:cxn ang="0">
                  <a:pos x="177088" y="345685"/>
                </a:cxn>
                <a:cxn ang="0">
                  <a:pos x="177088" y="1492250"/>
                </a:cxn>
                <a:cxn ang="0">
                  <a:pos x="0" y="1492250"/>
                </a:cxn>
                <a:cxn ang="0">
                  <a:pos x="0" y="345685"/>
                </a:cxn>
                <a:cxn ang="0">
                  <a:pos x="396033" y="299322"/>
                </a:cxn>
                <a:cxn ang="0">
                  <a:pos x="396033" y="345773"/>
                </a:cxn>
                <a:cxn ang="0">
                  <a:pos x="1287341" y="345773"/>
                </a:cxn>
                <a:cxn ang="0">
                  <a:pos x="1287341" y="299322"/>
                </a:cxn>
                <a:cxn ang="0">
                  <a:pos x="396033" y="299322"/>
                </a:cxn>
                <a:cxn ang="0">
                  <a:pos x="223353" y="0"/>
                </a:cxn>
                <a:cxn ang="0">
                  <a:pos x="1460021" y="0"/>
                </a:cxn>
                <a:cxn ang="0">
                  <a:pos x="1460021" y="1492250"/>
                </a:cxn>
                <a:cxn ang="0">
                  <a:pos x="223353" y="1492250"/>
                </a:cxn>
                <a:cxn ang="0">
                  <a:pos x="223353" y="299322"/>
                </a:cxn>
                <a:cxn ang="0">
                  <a:pos x="223353" y="0"/>
                </a:cxn>
              </a:cxnLst>
              <a:pathLst>
                <a:path w="594584" h="607710">
                  <a:moveTo>
                    <a:pt x="161282" y="498228"/>
                  </a:moveTo>
                  <a:lnTo>
                    <a:pt x="161282" y="517026"/>
                  </a:lnTo>
                  <a:lnTo>
                    <a:pt x="524261" y="517026"/>
                  </a:lnTo>
                  <a:lnTo>
                    <a:pt x="524261" y="498228"/>
                  </a:lnTo>
                  <a:lnTo>
                    <a:pt x="161282" y="498228"/>
                  </a:lnTo>
                  <a:close/>
                  <a:moveTo>
                    <a:pt x="161282" y="422914"/>
                  </a:moveTo>
                  <a:lnTo>
                    <a:pt x="161282" y="441713"/>
                  </a:lnTo>
                  <a:lnTo>
                    <a:pt x="524261" y="441713"/>
                  </a:lnTo>
                  <a:lnTo>
                    <a:pt x="524261" y="422914"/>
                  </a:lnTo>
                  <a:lnTo>
                    <a:pt x="161282" y="422914"/>
                  </a:lnTo>
                  <a:close/>
                  <a:moveTo>
                    <a:pt x="161282" y="347719"/>
                  </a:moveTo>
                  <a:lnTo>
                    <a:pt x="161282" y="366518"/>
                  </a:lnTo>
                  <a:lnTo>
                    <a:pt x="524261" y="366518"/>
                  </a:lnTo>
                  <a:lnTo>
                    <a:pt x="524261" y="347719"/>
                  </a:lnTo>
                  <a:lnTo>
                    <a:pt x="161282" y="347719"/>
                  </a:lnTo>
                  <a:close/>
                  <a:moveTo>
                    <a:pt x="161282" y="272405"/>
                  </a:moveTo>
                  <a:lnTo>
                    <a:pt x="161282" y="291204"/>
                  </a:lnTo>
                  <a:lnTo>
                    <a:pt x="524261" y="291204"/>
                  </a:lnTo>
                  <a:lnTo>
                    <a:pt x="524261" y="272405"/>
                  </a:lnTo>
                  <a:lnTo>
                    <a:pt x="161282" y="272405"/>
                  </a:lnTo>
                  <a:close/>
                  <a:moveTo>
                    <a:pt x="161282" y="197210"/>
                  </a:moveTo>
                  <a:lnTo>
                    <a:pt x="161282" y="216009"/>
                  </a:lnTo>
                  <a:lnTo>
                    <a:pt x="524261" y="216009"/>
                  </a:lnTo>
                  <a:lnTo>
                    <a:pt x="524261" y="197210"/>
                  </a:lnTo>
                  <a:lnTo>
                    <a:pt x="161282" y="197210"/>
                  </a:lnTo>
                  <a:close/>
                  <a:moveTo>
                    <a:pt x="0" y="140778"/>
                  </a:moveTo>
                  <a:lnTo>
                    <a:pt x="72118" y="140778"/>
                  </a:lnTo>
                  <a:lnTo>
                    <a:pt x="72118" y="607710"/>
                  </a:lnTo>
                  <a:lnTo>
                    <a:pt x="0" y="607710"/>
                  </a:lnTo>
                  <a:lnTo>
                    <a:pt x="0" y="140778"/>
                  </a:lnTo>
                  <a:close/>
                  <a:moveTo>
                    <a:pt x="161282" y="121897"/>
                  </a:moveTo>
                  <a:lnTo>
                    <a:pt x="161282" y="140814"/>
                  </a:lnTo>
                  <a:lnTo>
                    <a:pt x="524261" y="140814"/>
                  </a:lnTo>
                  <a:lnTo>
                    <a:pt x="524261" y="121897"/>
                  </a:lnTo>
                  <a:lnTo>
                    <a:pt x="161282" y="121897"/>
                  </a:lnTo>
                  <a:close/>
                  <a:moveTo>
                    <a:pt x="90959" y="0"/>
                  </a:moveTo>
                  <a:lnTo>
                    <a:pt x="594584" y="0"/>
                  </a:lnTo>
                  <a:lnTo>
                    <a:pt x="594584" y="607710"/>
                  </a:lnTo>
                  <a:lnTo>
                    <a:pt x="90959" y="607710"/>
                  </a:lnTo>
                  <a:lnTo>
                    <a:pt x="90959" y="121897"/>
                  </a:lnTo>
                  <a:lnTo>
                    <a:pt x="90959" y="0"/>
                  </a:lnTo>
                  <a:close/>
                </a:path>
              </a:pathLst>
            </a:custGeom>
            <a:solidFill>
              <a:schemeClr val="bg1"/>
            </a:solidFill>
            <a:ln w="9525">
              <a:noFill/>
            </a:ln>
          </p:spPr>
          <p:txBody>
            <a:bodyPr/>
            <a:p>
              <a:endParaRPr lang="zh-CN" altLang="en-US"/>
            </a:p>
          </p:txBody>
        </p:sp>
      </p:grpSp>
      <p:sp>
        <p:nvSpPr>
          <p:cNvPr id="19485" name="灯片编号占位符 2"/>
          <p:cNvSpPr txBox="1">
            <a:spLocks noGrp="1"/>
          </p:cNvSpPr>
          <p:nvPr>
            <p:ph type="sldNum" sz="quarter" idx="4"/>
          </p:nvPr>
        </p:nvSpPr>
        <p:spPr>
          <a:xfrm>
            <a:off x="12364085" y="7518400"/>
            <a:ext cx="1141086" cy="422275"/>
          </a:xfrm>
          <a:noFill/>
        </p:spPr>
        <p:txBody>
          <a:bodyPr wrap="square" lIns="123444" tIns="61722" rIns="123444" bIns="61722" numCol="1" anchor="ctr" anchorCtr="0" compatLnSpc="1">
            <a:scene3d>
              <a:camera prst="orthographicFront"/>
              <a:lightRig rig="threePt" dir="t"/>
            </a:scene3d>
          </a:bodyPr>
          <a:lstStyle>
            <a:lvl1pPr marL="0" lvl="0" indent="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defRPr>
            </a:lvl1pPr>
            <a:lvl2pPr marL="617855" lvl="1" indent="-16065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2pPr>
            <a:lvl3pPr marL="1235075" lvl="2" indent="-32067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3pPr>
            <a:lvl4pPr marL="1851025" lvl="3" indent="-479425"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4pPr>
            <a:lvl5pPr marL="2468880" lvl="4" indent="-640080" algn="l" defTabSz="1235075" rtl="0" eaLnBrk="1" fontAlgn="base" latinLnBrk="0" hangingPunct="1">
              <a:lnSpc>
                <a:spcPct val="100000"/>
              </a:lnSpc>
              <a:spcBef>
                <a:spcPct val="0"/>
              </a:spcBef>
              <a:spcAft>
                <a:spcPct val="0"/>
              </a:spcAft>
              <a:buNone/>
              <a:defRPr sz="2400" b="0" i="0" u="none" kern="1200" baseline="0">
                <a:solidFill>
                  <a:schemeClr val="tx1"/>
                </a:solidFill>
                <a:latin typeface="Calibri" panose="020F0502020204030204" pitchFamily="34" charset="0"/>
                <a:ea typeface="微软雅黑" panose="020B0503020204020204" pitchFamily="34" charset="-122"/>
                <a:cs typeface="+mn-cs"/>
              </a:defRPr>
            </a:lvl5pPr>
          </a:lstStyle>
          <a:p>
            <a:pPr marL="0" marR="0" lvl="0" indent="0" algn="r" defTabSz="1235075"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迷你简超粗圆" panose="02010604000101010101" charset="-122"/>
                <a:ea typeface="迷你简超粗圆" panose="02010604000101010101" charset="-122"/>
                <a:cs typeface="+mn-cs"/>
              </a:rPr>
              <a:t>17</a:t>
            </a:r>
            <a:endParaRPr kumimoji="0" lang="en-US" altLang="zh-CN" sz="2000" b="1" i="0" u="none" strike="noStrike" kern="1200" cap="none" spc="0" normalizeH="0" baseline="0" noProof="1">
              <a:ln>
                <a:noFill/>
              </a:ln>
              <a:solidFill>
                <a:schemeClr val="bg1"/>
              </a:solidFill>
              <a:effectLst>
                <a:outerShdw blurRad="38100" dist="25400" dir="5400000" algn="ctr" rotWithShape="0">
                  <a:srgbClr val="6E747A">
                    <a:alpha val="43000"/>
                  </a:srgbClr>
                </a:outerShdw>
              </a:effectLst>
              <a:uLnTx/>
              <a:uFillTx/>
              <a:latin typeface="迷你简超粗圆" panose="02010604000101010101" charset="-122"/>
              <a:ea typeface="迷你简超粗圆" panose="02010604000101010101" charset="-122"/>
              <a:cs typeface="+mn-cs"/>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000000"/>
                                          </p:val>
                                        </p:tav>
                                        <p:tav tm="100000">
                                          <p:val>
                                            <p:strVal val="#ppt_w"/>
                                          </p:val>
                                        </p:tav>
                                      </p:tavLst>
                                    </p:anim>
                                    <p:anim calcmode="lin" valueType="num">
                                      <p:cBhvr>
                                        <p:cTn id="8" dur="1000" fill="hold"/>
                                        <p:tgtEl>
                                          <p:spTgt spid="10"/>
                                        </p:tgtEl>
                                        <p:attrNameLst>
                                          <p:attrName>ppt_h</p:attrName>
                                        </p:attrNameLst>
                                      </p:cBhvr>
                                      <p:tavLst>
                                        <p:tav tm="0">
                                          <p:val>
                                            <p:fltVal val="0.000000"/>
                                          </p:val>
                                        </p:tav>
                                        <p:tav tm="100000">
                                          <p:val>
                                            <p:strVal val="#ppt_h"/>
                                          </p:val>
                                        </p:tav>
                                      </p:tavLst>
                                    </p:anim>
                                    <p:anim calcmode="lin" valueType="num">
                                      <p:cBhvr>
                                        <p:cTn id="9" dur="1000" fill="hold"/>
                                        <p:tgtEl>
                                          <p:spTgt spid="10"/>
                                        </p:tgtEl>
                                        <p:attrNameLst>
                                          <p:attrName>style.rotation</p:attrName>
                                        </p:attrNameLst>
                                      </p:cBhvr>
                                      <p:tavLst>
                                        <p:tav tm="0">
                                          <p:val>
                                            <p:fltVal val="90.000000"/>
                                          </p:val>
                                        </p:tav>
                                        <p:tav tm="100000">
                                          <p:val>
                                            <p:fltVal val="0.000000"/>
                                          </p:val>
                                        </p:tav>
                                      </p:tavLst>
                                    </p:anim>
                                    <p:animEffect transition="in" filter="fade">
                                      <p:cBhvr>
                                        <p:cTn id="10" dur="1000"/>
                                        <p:tgtEl>
                                          <p:spTgt spid="10"/>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p:tgtEl>
                                          <p:spTgt spid="35"/>
                                        </p:tgtEl>
                                        <p:attrNameLst>
                                          <p:attrName>ppt_x</p:attrName>
                                        </p:attrNameLst>
                                      </p:cBhvr>
                                      <p:tavLst>
                                        <p:tav tm="0">
                                          <p:val>
                                            <p:strVal val="#ppt_x-#ppt_w*1.125000"/>
                                          </p:val>
                                        </p:tav>
                                        <p:tav tm="100000">
                                          <p:val>
                                            <p:strVal val="#ppt_x"/>
                                          </p:val>
                                        </p:tav>
                                      </p:tavLst>
                                    </p:anim>
                                    <p:animEffect transition="in" filter="wipe(right)">
                                      <p:cBhvr>
                                        <p:cTn id="14" dur="500"/>
                                        <p:tgtEl>
                                          <p:spTgt spid="35"/>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750"/>
                                        <p:tgtEl>
                                          <p:spTgt spid="82"/>
                                        </p:tgtEl>
                                      </p:cBhvr>
                                    </p:animEffect>
                                    <p:anim calcmode="lin" valueType="num">
                                      <p:cBhvr>
                                        <p:cTn id="18" dur="750" fill="hold"/>
                                        <p:tgtEl>
                                          <p:spTgt spid="82"/>
                                        </p:tgtEl>
                                        <p:attrNameLst>
                                          <p:attrName>ppt_x</p:attrName>
                                        </p:attrNameLst>
                                      </p:cBhvr>
                                      <p:tavLst>
                                        <p:tav tm="0">
                                          <p:val>
                                            <p:strVal val="#ppt_x"/>
                                          </p:val>
                                        </p:tav>
                                        <p:tav tm="100000">
                                          <p:val>
                                            <p:strVal val="#ppt_x"/>
                                          </p:val>
                                        </p:tav>
                                      </p:tavLst>
                                    </p:anim>
                                    <p:anim calcmode="lin" valueType="num">
                                      <p:cBhvr>
                                        <p:cTn id="19" dur="750" fill="hold"/>
                                        <p:tgtEl>
                                          <p:spTgt spid="82"/>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000000"/>
                                          </p:val>
                                        </p:tav>
                                        <p:tav tm="100000">
                                          <p:val>
                                            <p:strVal val="#ppt_w"/>
                                          </p:val>
                                        </p:tav>
                                      </p:tavLst>
                                    </p:anim>
                                    <p:anim calcmode="lin" valueType="num">
                                      <p:cBhvr>
                                        <p:cTn id="23" dur="500" fill="hold"/>
                                        <p:tgtEl>
                                          <p:spTgt spid="2"/>
                                        </p:tgtEl>
                                        <p:attrNameLst>
                                          <p:attrName>ppt_h</p:attrName>
                                        </p:attrNameLst>
                                      </p:cBhvr>
                                      <p:tavLst>
                                        <p:tav tm="0">
                                          <p:val>
                                            <p:fltVal val="0.00000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000000"/>
                                          </p:val>
                                        </p:tav>
                                        <p:tav tm="100000">
                                          <p:val>
                                            <p:strVal val="#ppt_w"/>
                                          </p:val>
                                        </p:tav>
                                      </p:tavLst>
                                    </p:anim>
                                    <p:anim calcmode="lin" valueType="num">
                                      <p:cBhvr>
                                        <p:cTn id="28" dur="500" fill="hold"/>
                                        <p:tgtEl>
                                          <p:spTgt spid="5"/>
                                        </p:tgtEl>
                                        <p:attrNameLst>
                                          <p:attrName>ppt_h</p:attrName>
                                        </p:attrNameLst>
                                      </p:cBhvr>
                                      <p:tavLst>
                                        <p:tav tm="0">
                                          <p:val>
                                            <p:fltVal val="0.00000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000000"/>
                                          </p:val>
                                        </p:tav>
                                        <p:tav tm="100000">
                                          <p:val>
                                            <p:strVal val="#ppt_w"/>
                                          </p:val>
                                        </p:tav>
                                      </p:tavLst>
                                    </p:anim>
                                    <p:anim calcmode="lin" valueType="num">
                                      <p:cBhvr>
                                        <p:cTn id="33" dur="500" fill="hold"/>
                                        <p:tgtEl>
                                          <p:spTgt spid="3"/>
                                        </p:tgtEl>
                                        <p:attrNameLst>
                                          <p:attrName>ppt_h</p:attrName>
                                        </p:attrNameLst>
                                      </p:cBhvr>
                                      <p:tavLst>
                                        <p:tav tm="0">
                                          <p:val>
                                            <p:fltVal val="0.000000"/>
                                          </p:val>
                                        </p:tav>
                                        <p:tav tm="100000">
                                          <p:val>
                                            <p:strVal val="#ppt_h"/>
                                          </p:val>
                                        </p:tav>
                                      </p:tavLst>
                                    </p:anim>
                                    <p:animEffect transition="in" filter="fade">
                                      <p:cBhvr>
                                        <p:cTn id="34" dur="500"/>
                                        <p:tgtEl>
                                          <p:spTgt spid="3"/>
                                        </p:tgtEl>
                                      </p:cBhvr>
                                    </p:animEffect>
                                  </p:childTnLst>
                                </p:cTn>
                              </p:par>
                              <p:par>
                                <p:cTn id="35" presetID="53"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000000"/>
                                          </p:val>
                                        </p:tav>
                                        <p:tav tm="100000">
                                          <p:val>
                                            <p:strVal val="#ppt_w"/>
                                          </p:val>
                                        </p:tav>
                                      </p:tavLst>
                                    </p:anim>
                                    <p:anim calcmode="lin" valueType="num">
                                      <p:cBhvr>
                                        <p:cTn id="38" dur="500" fill="hold"/>
                                        <p:tgtEl>
                                          <p:spTgt spid="4"/>
                                        </p:tgtEl>
                                        <p:attrNameLst>
                                          <p:attrName>ppt_h</p:attrName>
                                        </p:attrNameLst>
                                      </p:cBhvr>
                                      <p:tavLst>
                                        <p:tav tm="0">
                                          <p:val>
                                            <p:fltVal val="0.000000"/>
                                          </p:val>
                                        </p:tav>
                                        <p:tav tm="100000">
                                          <p:val>
                                            <p:strVal val="#ppt_h"/>
                                          </p:val>
                                        </p:tav>
                                      </p:tavLst>
                                    </p:anim>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900"/>
                                        <p:tgtEl>
                                          <p:spTgt spid="80"/>
                                        </p:tgtEl>
                                      </p:cBhvr>
                                    </p:animEffect>
                                  </p:childTnLst>
                                </p:cTn>
                              </p:par>
                              <p:par>
                                <p:cTn id="43" presetID="53" presetClass="entr" presetSubtype="16"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000000"/>
                                          </p:val>
                                        </p:tav>
                                        <p:tav tm="100000">
                                          <p:val>
                                            <p:strVal val="#ppt_w"/>
                                          </p:val>
                                        </p:tav>
                                      </p:tavLst>
                                    </p:anim>
                                    <p:anim calcmode="lin" valueType="num">
                                      <p:cBhvr>
                                        <p:cTn id="46" dur="500" fill="hold"/>
                                        <p:tgtEl>
                                          <p:spTgt spid="6"/>
                                        </p:tgtEl>
                                        <p:attrNameLst>
                                          <p:attrName>ppt_h</p:attrName>
                                        </p:attrNameLst>
                                      </p:cBhvr>
                                      <p:tavLst>
                                        <p:tav tm="0">
                                          <p:val>
                                            <p:fltVal val="0.000000"/>
                                          </p:val>
                                        </p:tav>
                                        <p:tav tm="100000">
                                          <p:val>
                                            <p:strVal val="#ppt_h"/>
                                          </p:val>
                                        </p:tav>
                                      </p:tavLst>
                                    </p:anim>
                                    <p:animEffect transition="in" filter="fade">
                                      <p:cBhvr>
                                        <p:cTn id="47" dur="500"/>
                                        <p:tgtEl>
                                          <p:spTgt spid="6"/>
                                        </p:tgtEl>
                                      </p:cBhvr>
                                    </p:animEffect>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000000"/>
                                          </p:val>
                                        </p:tav>
                                        <p:tav tm="100000">
                                          <p:val>
                                            <p:strVal val="#ppt_w"/>
                                          </p:val>
                                        </p:tav>
                                      </p:tavLst>
                                    </p:anim>
                                    <p:anim calcmode="lin" valueType="num">
                                      <p:cBhvr>
                                        <p:cTn id="51" dur="500" fill="hold"/>
                                        <p:tgtEl>
                                          <p:spTgt spid="9"/>
                                        </p:tgtEl>
                                        <p:attrNameLst>
                                          <p:attrName>ppt_h</p:attrName>
                                        </p:attrNameLst>
                                      </p:cBhvr>
                                      <p:tavLst>
                                        <p:tav tm="0">
                                          <p:val>
                                            <p:fltVal val="0.000000"/>
                                          </p:val>
                                        </p:tav>
                                        <p:tav tm="100000">
                                          <p:val>
                                            <p:strVal val="#ppt_h"/>
                                          </p:val>
                                        </p:tav>
                                      </p:tavLst>
                                    </p:anim>
                                    <p:animEffect transition="in" filter="fade">
                                      <p:cBhvr>
                                        <p:cTn id="52" dur="500"/>
                                        <p:tgtEl>
                                          <p:spTgt spid="9"/>
                                        </p:tgtEl>
                                      </p:cBhvr>
                                    </p:animEffect>
                                  </p:childTnLst>
                                </p:cTn>
                              </p:par>
                              <p:par>
                                <p:cTn id="53" presetID="53" presetClass="entr" presetSubtype="16"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ppt_w</p:attrName>
                                        </p:attrNameLst>
                                      </p:cBhvr>
                                      <p:tavLst>
                                        <p:tav tm="0">
                                          <p:val>
                                            <p:fltVal val="0.000000"/>
                                          </p:val>
                                        </p:tav>
                                        <p:tav tm="100000">
                                          <p:val>
                                            <p:strVal val="#ppt_w"/>
                                          </p:val>
                                        </p:tav>
                                      </p:tavLst>
                                    </p:anim>
                                    <p:anim calcmode="lin" valueType="num">
                                      <p:cBhvr>
                                        <p:cTn id="56" dur="500" fill="hold"/>
                                        <p:tgtEl>
                                          <p:spTgt spid="7"/>
                                        </p:tgtEl>
                                        <p:attrNameLst>
                                          <p:attrName>ppt_h</p:attrName>
                                        </p:attrNameLst>
                                      </p:cBhvr>
                                      <p:tavLst>
                                        <p:tav tm="0">
                                          <p:val>
                                            <p:fltVal val="0.000000"/>
                                          </p:val>
                                        </p:tav>
                                        <p:tav tm="100000">
                                          <p:val>
                                            <p:strVal val="#ppt_h"/>
                                          </p:val>
                                        </p:tav>
                                      </p:tavLst>
                                    </p:anim>
                                    <p:animEffect transition="in" filter="fade">
                                      <p:cBhvr>
                                        <p:cTn id="57" dur="500"/>
                                        <p:tgtEl>
                                          <p:spTgt spid="7"/>
                                        </p:tgtEl>
                                      </p:cBhvr>
                                    </p:animEffect>
                                  </p:childTnLst>
                                </p:cTn>
                              </p:par>
                              <p:par>
                                <p:cTn id="58" presetID="53" presetClass="entr" presetSubtype="16"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000000"/>
                                          </p:val>
                                        </p:tav>
                                        <p:tav tm="100000">
                                          <p:val>
                                            <p:strVal val="#ppt_w"/>
                                          </p:val>
                                        </p:tav>
                                      </p:tavLst>
                                    </p:anim>
                                    <p:anim calcmode="lin" valueType="num">
                                      <p:cBhvr>
                                        <p:cTn id="61" dur="500" fill="hold"/>
                                        <p:tgtEl>
                                          <p:spTgt spid="8"/>
                                        </p:tgtEl>
                                        <p:attrNameLst>
                                          <p:attrName>ppt_h</p:attrName>
                                        </p:attrNameLst>
                                      </p:cBhvr>
                                      <p:tavLst>
                                        <p:tav tm="0">
                                          <p:val>
                                            <p:fltVal val="0.000000"/>
                                          </p:val>
                                        </p:tav>
                                        <p:tav tm="100000">
                                          <p:val>
                                            <p:strVal val="#ppt_h"/>
                                          </p:val>
                                        </p:tav>
                                      </p:tavLst>
                                    </p:anim>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80" grpId="0" bldLvl="0" animBg="1"/>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8904605" cy="583565"/>
          </a:xfrm>
          <a:prstGeom prst="rect">
            <a:avLst/>
          </a:prstGeom>
          <a:noFill/>
        </p:spPr>
        <p:txBody>
          <a:bodyPr wrap="none">
            <a:spAutoFit/>
          </a:bodyPr>
          <a:lstStyle/>
          <a:p>
            <a:pPr marR="0" algn="l" defTabSz="1235075">
              <a:buClrTx/>
              <a:buSzTx/>
              <a:buFontTx/>
              <a:defRPr/>
            </a:pP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1.流标项目，走招标异常的正确流程和注意事项</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550035" y="1656715"/>
            <a:ext cx="10982960" cy="119888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流标项目，退还投标人保证金后，在业务系统中进行招标异常操作后，可重新预约场地进行重新招标。</a:t>
            </a:r>
            <a:endParaRPr lang="en-US" altLang="zh-CN">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3456305" cy="583565"/>
          </a:xfrm>
          <a:prstGeom prst="rect">
            <a:avLst/>
          </a:prstGeom>
          <a:noFill/>
        </p:spPr>
        <p:txBody>
          <a:bodyPr wrap="none">
            <a:spAutoFit/>
          </a:bodyPr>
          <a:lstStyle/>
          <a:p>
            <a:pPr marR="0" algn="l"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2</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.评委劳务费录入</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929130" y="1656715"/>
            <a:ext cx="10982960" cy="286131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招标代理评标结束后需及时将专家劳务费录入系统，否则提交中标候选人公示后合肥交易中心将自动退回。</a:t>
            </a:r>
            <a:endParaRPr lang="zh-CN" altLang="en-US">
              <a:latin typeface="微软雅黑" panose="020B0503020204020204" pitchFamily="34" charset="-122"/>
              <a:cs typeface="微软雅黑" panose="020B0503020204020204" pitchFamily="34" charset="-122"/>
            </a:endParaRPr>
          </a:p>
          <a:p>
            <a:pPr>
              <a:lnSpc>
                <a:spcPct val="150000"/>
              </a:lnSpc>
            </a:pPr>
            <a:r>
              <a:rPr lang="zh-CN" altLang="en-US">
                <a:latin typeface="微软雅黑" panose="020B0503020204020204" pitchFamily="34" charset="-122"/>
                <a:cs typeface="微软雅黑" panose="020B0503020204020204" pitchFamily="34" charset="-122"/>
              </a:rPr>
              <a:t>劳务费录入需注意以下事项：</a:t>
            </a:r>
            <a:endParaRPr lang="zh-CN" altLang="en-US">
              <a:latin typeface="微软雅黑" panose="020B0503020204020204" pitchFamily="34" charset="-122"/>
              <a:cs typeface="微软雅黑" panose="020B0503020204020204" pitchFamily="34" charset="-122"/>
            </a:endParaRPr>
          </a:p>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1、回避的专家，专家类型选择“回避”，专家劳务费录入“0”元；</a:t>
            </a:r>
            <a:endParaRPr lang="zh-CN" altLang="en-US">
              <a:latin typeface="微软雅黑" panose="020B0503020204020204" pitchFamily="34" charset="-122"/>
              <a:cs typeface="微软雅黑" panose="020B0503020204020204" pitchFamily="34" charset="-122"/>
            </a:endParaRPr>
          </a:p>
          <a:p>
            <a:pPr>
              <a:lnSpc>
                <a:spcPct val="150000"/>
              </a:lnSpc>
            </a:pPr>
            <a:r>
              <a:rPr lang="zh-CN" altLang="en-US">
                <a:latin typeface="微软雅黑" panose="020B0503020204020204" pitchFamily="34" charset="-122"/>
                <a:cs typeface="微软雅黑" panose="020B0503020204020204" pitchFamily="34" charset="-122"/>
              </a:rPr>
              <a:t> </a:t>
            </a: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2、采用现金方式发放劳务费的，专家银行卡账号及开户行录入“无”。</a:t>
            </a:r>
            <a:endParaRPr lang="zh-CN" altLang="en-US">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5132705" cy="583565"/>
          </a:xfrm>
          <a:prstGeom prst="rect">
            <a:avLst/>
          </a:prstGeom>
          <a:noFill/>
        </p:spPr>
        <p:txBody>
          <a:bodyPr wrap="none">
            <a:spAutoFit/>
          </a:bodyPr>
          <a:lstStyle/>
          <a:p>
            <a:pPr marR="0"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3</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.投标文件下载的时间限制</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4" name="文本框 3"/>
          <p:cNvSpPr txBox="1"/>
          <p:nvPr/>
        </p:nvSpPr>
        <p:spPr>
          <a:xfrm>
            <a:off x="1424940" y="1296670"/>
            <a:ext cx="10982960" cy="1198880"/>
          </a:xfrm>
          <a:prstGeom prst="rect">
            <a:avLst/>
          </a:prstGeom>
          <a:noFill/>
          <a:ln w="9525">
            <a:noFill/>
          </a:ln>
        </p:spPr>
        <p:txBody>
          <a:bodyPr wrap="square">
            <a:spAutoFit/>
          </a:bodyPr>
          <a:p>
            <a:pPr>
              <a:lnSpc>
                <a:spcPct val="150000"/>
              </a:lnSpc>
            </a:pPr>
            <a:r>
              <a:rPr lang="en-US" altLang="zh-CN">
                <a:latin typeface="微软雅黑" panose="020B0503020204020204" pitchFamily="34" charset="-122"/>
                <a:cs typeface="微软雅黑" panose="020B0503020204020204" pitchFamily="34" charset="-122"/>
              </a:rPr>
              <a:t>       </a:t>
            </a:r>
            <a:r>
              <a:rPr lang="zh-CN" altLang="en-US">
                <a:latin typeface="微软雅黑" panose="020B0503020204020204" pitchFamily="34" charset="-122"/>
                <a:cs typeface="微软雅黑" panose="020B0503020204020204" pitchFamily="34" charset="-122"/>
              </a:rPr>
              <a:t>投标文件在评标系统</a:t>
            </a:r>
            <a:r>
              <a:rPr lang="en-US" altLang="zh-CN">
                <a:latin typeface="微软雅黑" panose="020B0503020204020204" pitchFamily="34" charset="-122"/>
                <a:cs typeface="微软雅黑" panose="020B0503020204020204" pitchFamily="34" charset="-122"/>
              </a:rPr>
              <a:t>“</a:t>
            </a:r>
            <a:r>
              <a:rPr lang="zh-CN" altLang="en-US">
                <a:latin typeface="微软雅黑" panose="020B0503020204020204" pitchFamily="34" charset="-122"/>
                <a:cs typeface="微软雅黑" panose="020B0503020204020204" pitchFamily="34" charset="-122"/>
              </a:rPr>
              <a:t>评标结束</a:t>
            </a:r>
            <a:r>
              <a:rPr lang="en-US" altLang="zh-CN">
                <a:latin typeface="微软雅黑" panose="020B0503020204020204" pitchFamily="34" charset="-122"/>
                <a:cs typeface="微软雅黑" panose="020B0503020204020204" pitchFamily="34" charset="-122"/>
              </a:rPr>
              <a:t>”</a:t>
            </a:r>
            <a:r>
              <a:rPr lang="zh-CN" altLang="en-US">
                <a:latin typeface="微软雅黑" panose="020B0503020204020204" pitchFamily="34" charset="-122"/>
                <a:cs typeface="微软雅黑" panose="020B0503020204020204" pitchFamily="34" charset="-122"/>
              </a:rPr>
              <a:t>或</a:t>
            </a:r>
            <a:r>
              <a:rPr lang="en-US" altLang="zh-CN">
                <a:latin typeface="微软雅黑" panose="020B0503020204020204" pitchFamily="34" charset="-122"/>
                <a:cs typeface="微软雅黑" panose="020B0503020204020204" pitchFamily="34" charset="-122"/>
              </a:rPr>
              <a:t>“</a:t>
            </a:r>
            <a:r>
              <a:rPr lang="zh-CN" altLang="en-US">
                <a:latin typeface="微软雅黑" panose="020B0503020204020204" pitchFamily="34" charset="-122"/>
                <a:cs typeface="微软雅黑" panose="020B0503020204020204" pitchFamily="34" charset="-122"/>
              </a:rPr>
              <a:t>投标文件下载</a:t>
            </a:r>
            <a:r>
              <a:rPr lang="en-US" altLang="zh-CN">
                <a:latin typeface="微软雅黑" panose="020B0503020204020204" pitchFamily="34" charset="-122"/>
                <a:cs typeface="微软雅黑" panose="020B0503020204020204" pitchFamily="34" charset="-122"/>
              </a:rPr>
              <a:t>”</a:t>
            </a:r>
            <a:r>
              <a:rPr lang="zh-CN" altLang="en-US">
                <a:latin typeface="微软雅黑" panose="020B0503020204020204" pitchFamily="34" charset="-122"/>
                <a:cs typeface="微软雅黑" panose="020B0503020204020204" pitchFamily="34" charset="-122"/>
              </a:rPr>
              <a:t>两个环节中进行下载，</a:t>
            </a:r>
            <a:endParaRPr lang="zh-CN" altLang="en-US">
              <a:latin typeface="微软雅黑" panose="020B0503020204020204" pitchFamily="34" charset="-122"/>
              <a:cs typeface="微软雅黑" panose="020B0503020204020204" pitchFamily="34" charset="-122"/>
            </a:endParaRPr>
          </a:p>
          <a:p>
            <a:pPr>
              <a:lnSpc>
                <a:spcPct val="150000"/>
              </a:lnSpc>
            </a:pPr>
            <a:r>
              <a:rPr lang="zh-CN" altLang="en-US">
                <a:latin typeface="微软雅黑" panose="020B0503020204020204" pitchFamily="34" charset="-122"/>
                <a:cs typeface="微软雅黑" panose="020B0503020204020204" pitchFamily="34" charset="-122"/>
                <a:sym typeface="+mn-ea"/>
              </a:rPr>
              <a:t>其中</a:t>
            </a:r>
            <a:r>
              <a:rPr lang="en-US" altLang="zh-CN">
                <a:latin typeface="微软雅黑" panose="020B0503020204020204" pitchFamily="34" charset="-122"/>
                <a:cs typeface="微软雅黑" panose="020B0503020204020204" pitchFamily="34" charset="-122"/>
                <a:sym typeface="+mn-ea"/>
              </a:rPr>
              <a:t>“</a:t>
            </a:r>
            <a:r>
              <a:rPr lang="zh-CN" altLang="en-US">
                <a:latin typeface="微软雅黑" panose="020B0503020204020204" pitchFamily="34" charset="-122"/>
                <a:cs typeface="微软雅黑" panose="020B0503020204020204" pitchFamily="34" charset="-122"/>
                <a:sym typeface="+mn-ea"/>
              </a:rPr>
              <a:t>投标文件下载</a:t>
            </a:r>
            <a:r>
              <a:rPr lang="en-US" altLang="zh-CN">
                <a:latin typeface="微软雅黑" panose="020B0503020204020204" pitchFamily="34" charset="-122"/>
                <a:cs typeface="微软雅黑" panose="020B0503020204020204" pitchFamily="34" charset="-122"/>
                <a:sym typeface="+mn-ea"/>
              </a:rPr>
              <a:t>”</a:t>
            </a:r>
            <a:r>
              <a:rPr lang="zh-CN" altLang="en-US">
                <a:latin typeface="微软雅黑" panose="020B0503020204020204" pitchFamily="34" charset="-122"/>
                <a:cs typeface="微软雅黑" panose="020B0503020204020204" pitchFamily="34" charset="-122"/>
                <a:sym typeface="+mn-ea"/>
              </a:rPr>
              <a:t>环节</a:t>
            </a:r>
            <a:r>
              <a:rPr lang="zh-CN" altLang="en-US">
                <a:latin typeface="微软雅黑" panose="020B0503020204020204" pitchFamily="34" charset="-122"/>
                <a:cs typeface="微软雅黑" panose="020B0503020204020204" pitchFamily="34" charset="-122"/>
                <a:sym typeface="+mn-ea"/>
              </a:rPr>
              <a:t>只能在下午</a:t>
            </a:r>
            <a:r>
              <a:rPr lang="en-US" altLang="zh-CN">
                <a:latin typeface="微软雅黑" panose="020B0503020204020204" pitchFamily="34" charset="-122"/>
                <a:cs typeface="微软雅黑" panose="020B0503020204020204" pitchFamily="34" charset="-122"/>
                <a:sym typeface="+mn-ea"/>
              </a:rPr>
              <a:t>5</a:t>
            </a:r>
            <a:r>
              <a:rPr lang="zh-CN" altLang="en-US">
                <a:latin typeface="微软雅黑" panose="020B0503020204020204" pitchFamily="34" charset="-122"/>
                <a:cs typeface="微软雅黑" panose="020B0503020204020204" pitchFamily="34" charset="-122"/>
                <a:sym typeface="+mn-ea"/>
              </a:rPr>
              <a:t>：</a:t>
            </a:r>
            <a:r>
              <a:rPr lang="en-US" altLang="zh-CN">
                <a:latin typeface="微软雅黑" panose="020B0503020204020204" pitchFamily="34" charset="-122"/>
                <a:cs typeface="微软雅黑" panose="020B0503020204020204" pitchFamily="34" charset="-122"/>
                <a:sym typeface="+mn-ea"/>
              </a:rPr>
              <a:t>00</a:t>
            </a:r>
            <a:r>
              <a:rPr lang="zh-CN" altLang="en-US">
                <a:latin typeface="微软雅黑" panose="020B0503020204020204" pitchFamily="34" charset="-122"/>
                <a:cs typeface="微软雅黑" panose="020B0503020204020204" pitchFamily="34" charset="-122"/>
                <a:sym typeface="+mn-ea"/>
              </a:rPr>
              <a:t>后批量下载投标文件。</a:t>
            </a:r>
            <a:endParaRPr lang="zh-CN" altLang="en-US">
              <a:latin typeface="微软雅黑" panose="020B0503020204020204" pitchFamily="34" charset="-122"/>
              <a:cs typeface="微软雅黑" panose="020B0503020204020204" pitchFamily="34" charset="-122"/>
              <a:sym typeface="+mn-ea"/>
            </a:endParaRPr>
          </a:p>
        </p:txBody>
      </p:sp>
      <p:pic>
        <p:nvPicPr>
          <p:cNvPr id="2" name="图片 -2147482429"/>
          <p:cNvPicPr>
            <a:picLocks noChangeAspect="1"/>
          </p:cNvPicPr>
          <p:nvPr/>
        </p:nvPicPr>
        <p:blipFill>
          <a:blip r:embed="rId1"/>
          <a:stretch>
            <a:fillRect/>
          </a:stretch>
        </p:blipFill>
        <p:spPr>
          <a:xfrm>
            <a:off x="1280795" y="2448560"/>
            <a:ext cx="11440795" cy="4465320"/>
          </a:xfrm>
          <a:prstGeom prst="rect">
            <a:avLst/>
          </a:prstGeom>
          <a:noFill/>
          <a:ln w="9525">
            <a:noFill/>
          </a:ln>
        </p:spPr>
      </p:pic>
    </p:spTree>
  </p:cSld>
  <p:clrMapOvr>
    <a:masterClrMapping/>
  </p:clrMapOvr>
  <p:transition spd="slow" advTm="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4713605" cy="583565"/>
          </a:xfrm>
          <a:prstGeom prst="rect">
            <a:avLst/>
          </a:prstGeom>
          <a:noFill/>
        </p:spPr>
        <p:txBody>
          <a:bodyPr wrap="none">
            <a:spAutoFit/>
          </a:bodyPr>
          <a:lstStyle/>
          <a:p>
            <a:pPr marR="0" algn="l" defTabSz="1235075">
              <a:buClrTx/>
              <a:buSzTx/>
              <a:buFontTx/>
              <a:defRPr/>
            </a:pPr>
            <a:r>
              <a:rPr kumimoji="0" lang="en-US"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4</a:t>
            </a:r>
            <a:r>
              <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rPr>
              <a:t>.平台使用意见反馈机制</a:t>
            </a:r>
            <a:endParaRPr kumimoji="0" sz="3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graphicFrame>
        <p:nvGraphicFramePr>
          <p:cNvPr id="5" name="对象 4">
            <a:hlinkClick r:id="" action="ppaction://ole?verb="/>
          </p:cNvPr>
          <p:cNvGraphicFramePr>
            <a:graphicFrameLocks noChangeAspect="1"/>
          </p:cNvGraphicFramePr>
          <p:nvPr/>
        </p:nvGraphicFramePr>
        <p:xfrm>
          <a:off x="5169535" y="2305050"/>
          <a:ext cx="3348990" cy="2298065"/>
        </p:xfrm>
        <a:graphic>
          <a:graphicData uri="http://schemas.openxmlformats.org/presentationml/2006/ole">
            <mc:AlternateContent xmlns:mc="http://schemas.openxmlformats.org/markup-compatibility/2006">
              <mc:Choice xmlns:v="urn:schemas-microsoft-com:vml" Requires="v">
                <p:oleObj spid="_x0000_s1026" name="" showAsIcon="1" r:id="rId1" imgW="971550" imgH="666750" progId="Excel.Sheet.12">
                  <p:embed/>
                </p:oleObj>
              </mc:Choice>
              <mc:Fallback>
                <p:oleObj name="" showAsIcon="1" r:id="rId1" imgW="971550" imgH="666750" progId="Excel.Sheet.12">
                  <p:embed/>
                  <p:pic>
                    <p:nvPicPr>
                      <p:cNvPr id="0" name="图片 1025"/>
                      <p:cNvPicPr/>
                      <p:nvPr/>
                    </p:nvPicPr>
                    <p:blipFill>
                      <a:blip r:embed="rId2"/>
                      <a:stretch>
                        <a:fillRect/>
                      </a:stretch>
                    </p:blipFill>
                    <p:spPr>
                      <a:xfrm>
                        <a:off x="5169535" y="2305050"/>
                        <a:ext cx="3348990" cy="2298065"/>
                      </a:xfrm>
                      <a:prstGeom prst="rect">
                        <a:avLst/>
                      </a:prstGeom>
                    </p:spPr>
                  </p:pic>
                </p:oleObj>
              </mc:Fallback>
            </mc:AlternateContent>
          </a:graphicData>
        </a:graphic>
      </p:graphicFrame>
    </p:spTree>
  </p:cSld>
  <p:clrMapOvr>
    <a:masterClrMapping/>
  </p:clrMapOvr>
  <p:transition spd="slow" advTm="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5535930" cy="737235"/>
          </a:xfrm>
          <a:prstGeom prst="rect">
            <a:avLst/>
          </a:prstGeom>
          <a:noFill/>
        </p:spPr>
        <p:txBody>
          <a:bodyPr wrap="none">
            <a:spAutoFit/>
          </a:bodyPr>
          <a:lstStyle/>
          <a:p>
            <a:pPr marR="0" algn="l" defTabSz="1235075">
              <a:buClrTx/>
              <a:buSzTx/>
              <a:buFontTx/>
              <a:defRPr/>
            </a:pPr>
            <a:r>
              <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rPr>
              <a:t>1.标段名称划分的问题</a:t>
            </a:r>
            <a:endParaRPr kumimoji="0" lang="zh-CN" altLang="en-US" sz="42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custDataLst>
              <p:tags r:id="rId1"/>
            </p:custDataLst>
          </p:nvPr>
        </p:nvPicPr>
        <p:blipFill>
          <a:blip r:embed="rId2"/>
          <a:stretch>
            <a:fillRect/>
          </a:stretch>
        </p:blipFill>
        <p:spPr>
          <a:xfrm>
            <a:off x="765810" y="1152525"/>
            <a:ext cx="12777470" cy="6546215"/>
          </a:xfrm>
          <a:prstGeom prst="rect">
            <a:avLst/>
          </a:prstGeom>
        </p:spPr>
      </p:pic>
    </p:spTree>
  </p:cSld>
  <p:clrMapOvr>
    <a:masterClrMapping/>
  </p:clrMapOvr>
  <p:transition spd="slow" advTm="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10429875" cy="645160"/>
          </a:xfrm>
          <a:prstGeom prst="rect">
            <a:avLst/>
          </a:prstGeom>
          <a:noFill/>
        </p:spPr>
        <p:txBody>
          <a:bodyPr wrap="none">
            <a:spAutoFit/>
          </a:bodyPr>
          <a:lstStyle/>
          <a:p>
            <a:pPr marR="0" algn="l" defTabSz="1235075">
              <a:buClrTx/>
              <a:buSzTx/>
              <a:buFontTx/>
              <a:defRPr/>
            </a:pPr>
            <a:r>
              <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2.进场交易项目招标公告中的获取时间（日到日）</a:t>
            </a:r>
            <a:endPar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3" name="图片 2"/>
          <p:cNvPicPr>
            <a:picLocks noChangeAspect="1"/>
          </p:cNvPicPr>
          <p:nvPr/>
        </p:nvPicPr>
        <p:blipFill>
          <a:blip r:embed="rId1"/>
          <a:stretch>
            <a:fillRect/>
          </a:stretch>
        </p:blipFill>
        <p:spPr>
          <a:xfrm>
            <a:off x="273050" y="1152525"/>
            <a:ext cx="13451840" cy="6076315"/>
          </a:xfrm>
          <a:prstGeom prst="rect">
            <a:avLst/>
          </a:prstGeom>
        </p:spPr>
      </p:pic>
    </p:spTree>
  </p:cSld>
  <p:clrMapOvr>
    <a:masterClrMapping/>
  </p:clrMapOvr>
  <p:transition spd="slow" advTm="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4791075" cy="645160"/>
          </a:xfrm>
          <a:prstGeom prst="rect">
            <a:avLst/>
          </a:prstGeom>
          <a:noFill/>
        </p:spPr>
        <p:txBody>
          <a:bodyPr wrap="none">
            <a:spAutoFit/>
          </a:bodyPr>
          <a:lstStyle/>
          <a:p>
            <a:pPr marR="0" algn="l" defTabSz="1235075">
              <a:buClrTx/>
              <a:buSzTx/>
              <a:buFontTx/>
              <a:defRPr/>
            </a:pPr>
            <a:r>
              <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3.多标段项目招标公告</a:t>
            </a:r>
            <a:endPar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367030" y="1152525"/>
            <a:ext cx="13428980" cy="6065520"/>
          </a:xfrm>
          <a:prstGeom prst="rect">
            <a:avLst/>
          </a:prstGeom>
        </p:spPr>
      </p:pic>
    </p:spTree>
  </p:cSld>
  <p:clrMapOvr>
    <a:masterClrMapping/>
  </p:clrMapOvr>
  <p:transition spd="slow" advTm="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7610475" cy="645160"/>
          </a:xfrm>
          <a:prstGeom prst="rect">
            <a:avLst/>
          </a:prstGeom>
          <a:noFill/>
        </p:spPr>
        <p:txBody>
          <a:bodyPr wrap="none">
            <a:spAutoFit/>
          </a:bodyPr>
          <a:lstStyle/>
          <a:p>
            <a:pPr marR="0" defTabSz="1235075">
              <a:buClrTx/>
              <a:buSzTx/>
              <a:buFontTx/>
              <a:defRPr/>
            </a:pPr>
            <a:r>
              <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4.招标文件获取中主体库的表述方式</a:t>
            </a:r>
            <a:endPar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sp>
        <p:nvSpPr>
          <p:cNvPr id="100" name="文本框 99"/>
          <p:cNvSpPr txBox="1"/>
          <p:nvPr/>
        </p:nvSpPr>
        <p:spPr>
          <a:xfrm>
            <a:off x="1064895" y="1656715"/>
            <a:ext cx="11657330" cy="4246245"/>
          </a:xfrm>
          <a:prstGeom prst="rect">
            <a:avLst/>
          </a:prstGeom>
          <a:noFill/>
          <a:ln w="9525">
            <a:noFill/>
          </a:ln>
        </p:spPr>
        <p:txBody>
          <a:bodyPr wrap="square">
            <a:spAutoFit/>
          </a:bodyPr>
          <a:p>
            <a:pPr>
              <a:lnSpc>
                <a:spcPct val="150000"/>
              </a:lnSpc>
            </a:pPr>
            <a:r>
              <a:rPr lang="zh-CN" sz="2000" b="1">
                <a:solidFill>
                  <a:srgbClr val="4E4E4E"/>
                </a:solidFill>
                <a:latin typeface="微软雅黑" panose="020B0503020204020204" pitchFamily="34" charset="-122"/>
                <a:cs typeface="微软雅黑" panose="020B0503020204020204" pitchFamily="34" charset="-122"/>
              </a:rPr>
              <a:t>4.招标文件的获取</a:t>
            </a:r>
            <a:r>
              <a:rPr lang="en-US" sz="2000">
                <a:latin typeface="微软雅黑" panose="020B0503020204020204" pitchFamily="34" charset="-122"/>
                <a:cs typeface="微软雅黑" panose="020B0503020204020204" pitchFamily="34" charset="-122"/>
              </a:rPr>
              <a:t>4.1</a:t>
            </a:r>
            <a:r>
              <a:rPr lang="zh-CN" sz="2000">
                <a:latin typeface="微软雅黑" panose="020B0503020204020204" pitchFamily="34" charset="-122"/>
                <a:cs typeface="微软雅黑" panose="020B0503020204020204" pitchFamily="34" charset="-122"/>
              </a:rPr>
              <a:t>获取时间：</a:t>
            </a:r>
            <a:r>
              <a:rPr lang="en-US" sz="2000">
                <a:latin typeface="微软雅黑" panose="020B0503020204020204" pitchFamily="34" charset="-122"/>
                <a:cs typeface="微软雅黑" panose="020B0503020204020204" pitchFamily="34" charset="-122"/>
              </a:rPr>
              <a:t>**</a:t>
            </a:r>
            <a:r>
              <a:rPr lang="zh-CN" sz="2000">
                <a:latin typeface="微软雅黑" panose="020B0503020204020204" pitchFamily="34" charset="-122"/>
                <a:cs typeface="微软雅黑" panose="020B0503020204020204" pitchFamily="34" charset="-122"/>
              </a:rPr>
              <a:t>年</a:t>
            </a:r>
            <a:r>
              <a:rPr lang="en-US" sz="2000">
                <a:latin typeface="微软雅黑" panose="020B0503020204020204" pitchFamily="34" charset="-122"/>
                <a:cs typeface="微软雅黑" panose="020B0503020204020204" pitchFamily="34" charset="-122"/>
              </a:rPr>
              <a:t>**</a:t>
            </a:r>
            <a:r>
              <a:rPr lang="zh-CN" sz="2000">
                <a:latin typeface="微软雅黑" panose="020B0503020204020204" pitchFamily="34" charset="-122"/>
                <a:cs typeface="微软雅黑" panose="020B0503020204020204" pitchFamily="34" charset="-122"/>
              </a:rPr>
              <a:t>月</a:t>
            </a:r>
            <a:r>
              <a:rPr lang="en-US" sz="2000">
                <a:latin typeface="微软雅黑" panose="020B0503020204020204" pitchFamily="34" charset="-122"/>
                <a:cs typeface="微软雅黑" panose="020B0503020204020204" pitchFamily="34" charset="-122"/>
              </a:rPr>
              <a:t>**</a:t>
            </a:r>
            <a:r>
              <a:rPr lang="zh-CN" sz="2000">
                <a:latin typeface="微软雅黑" panose="020B0503020204020204" pitchFamily="34" charset="-122"/>
                <a:cs typeface="微软雅黑" panose="020B0503020204020204" pitchFamily="34" charset="-122"/>
              </a:rPr>
              <a:t>日至</a:t>
            </a:r>
            <a:r>
              <a:rPr lang="en-US" sz="2000">
                <a:latin typeface="微软雅黑" panose="020B0503020204020204" pitchFamily="34" charset="-122"/>
                <a:cs typeface="微软雅黑" panose="020B0503020204020204" pitchFamily="34" charset="-122"/>
              </a:rPr>
              <a:t>**</a:t>
            </a:r>
            <a:r>
              <a:rPr lang="zh-CN" sz="2000">
                <a:latin typeface="微软雅黑" panose="020B0503020204020204" pitchFamily="34" charset="-122"/>
                <a:cs typeface="微软雅黑" panose="020B0503020204020204" pitchFamily="34" charset="-122"/>
              </a:rPr>
              <a:t>年</a:t>
            </a:r>
            <a:r>
              <a:rPr lang="en-US" sz="2000">
                <a:latin typeface="微软雅黑" panose="020B0503020204020204" pitchFamily="34" charset="-122"/>
                <a:cs typeface="微软雅黑" panose="020B0503020204020204" pitchFamily="34" charset="-122"/>
              </a:rPr>
              <a:t>**</a:t>
            </a:r>
            <a:r>
              <a:rPr lang="zh-CN" sz="2000">
                <a:latin typeface="微软雅黑" panose="020B0503020204020204" pitchFamily="34" charset="-122"/>
                <a:cs typeface="微软雅黑" panose="020B0503020204020204" pitchFamily="34" charset="-122"/>
              </a:rPr>
              <a:t>月</a:t>
            </a:r>
            <a:r>
              <a:rPr lang="en-US" sz="2000">
                <a:latin typeface="微软雅黑" panose="020B0503020204020204" pitchFamily="34" charset="-122"/>
                <a:cs typeface="微软雅黑" panose="020B0503020204020204" pitchFamily="34" charset="-122"/>
              </a:rPr>
              <a:t>**</a:t>
            </a:r>
            <a:r>
              <a:rPr lang="zh-CN" sz="2000">
                <a:latin typeface="微软雅黑" panose="020B0503020204020204" pitchFamily="34" charset="-122"/>
                <a:cs typeface="微软雅黑" panose="020B0503020204020204" pitchFamily="34" charset="-122"/>
              </a:rPr>
              <a:t>日。</a:t>
            </a:r>
            <a:r>
              <a:rPr lang="en-US" sz="2000">
                <a:latin typeface="微软雅黑" panose="020B0503020204020204" pitchFamily="34" charset="-122"/>
                <a:cs typeface="微软雅黑" panose="020B0503020204020204" pitchFamily="34" charset="-122"/>
              </a:rPr>
              <a:t>4.2</a:t>
            </a:r>
            <a:r>
              <a:rPr lang="zh-CN" sz="2000">
                <a:latin typeface="微软雅黑" panose="020B0503020204020204" pitchFamily="34" charset="-122"/>
                <a:cs typeface="微软雅黑" panose="020B0503020204020204" pitchFamily="34" charset="-122"/>
              </a:rPr>
              <a:t>获取方式：（</a:t>
            </a:r>
            <a:r>
              <a:rPr lang="en-US" sz="2000">
                <a:latin typeface="微软雅黑" panose="020B0503020204020204" pitchFamily="34" charset="-122"/>
                <a:cs typeface="微软雅黑" panose="020B0503020204020204" pitchFamily="34" charset="-122"/>
              </a:rPr>
              <a:t>1</a:t>
            </a:r>
            <a:r>
              <a:rPr lang="zh-CN" sz="2000">
                <a:latin typeface="微软雅黑" panose="020B0503020204020204" pitchFamily="34" charset="-122"/>
                <a:cs typeface="微软雅黑" panose="020B0503020204020204" pitchFamily="34" charset="-122"/>
              </a:rPr>
              <a:t>）潜在投标人须登录水利部淮河水利委员会•安徽省水利厅电子交易平台电子交易系统</a:t>
            </a:r>
            <a:r>
              <a:rPr lang="en-US" sz="2000">
                <a:latin typeface="微软雅黑" panose="020B0503020204020204" pitchFamily="34" charset="-122"/>
                <a:cs typeface="微软雅黑" panose="020B0503020204020204" pitchFamily="34" charset="-122"/>
              </a:rPr>
              <a:t>(</a:t>
            </a:r>
            <a:r>
              <a:rPr lang="zh-CN" sz="2000">
                <a:latin typeface="微软雅黑" panose="020B0503020204020204" pitchFamily="34" charset="-122"/>
                <a:cs typeface="微软雅黑" panose="020B0503020204020204" pitchFamily="34" charset="-122"/>
              </a:rPr>
              <a:t>电子交易系统</a:t>
            </a:r>
            <a:r>
              <a:rPr lang="en-US" sz="2000">
                <a:latin typeface="微软雅黑" panose="020B0503020204020204" pitchFamily="34" charset="-122"/>
                <a:cs typeface="微软雅黑" panose="020B0503020204020204" pitchFamily="34" charset="-122"/>
              </a:rPr>
              <a:t>)</a:t>
            </a:r>
            <a:r>
              <a:rPr lang="zh-CN" sz="2000">
                <a:latin typeface="微软雅黑" panose="020B0503020204020204" pitchFamily="34" charset="-122"/>
                <a:cs typeface="微软雅黑" panose="020B0503020204020204" pitchFamily="34" charset="-122"/>
              </a:rPr>
              <a:t>查阅招标文件。首次登录须持有安徽省公共资源交易市场主体库（以下简称“省主体库”）兼容的数字证书且已完善基本信息，详情参见电子服务系统首页（安徽合肥公共资源交易中心市场主体库切换公告）。（</a:t>
            </a:r>
            <a:r>
              <a:rPr lang="en-US" sz="2000">
                <a:latin typeface="微软雅黑" panose="020B0503020204020204" pitchFamily="34" charset="-122"/>
                <a:cs typeface="微软雅黑" panose="020B0503020204020204" pitchFamily="34" charset="-122"/>
              </a:rPr>
              <a:t>2</a:t>
            </a:r>
            <a:r>
              <a:rPr lang="zh-CN" sz="2000">
                <a:latin typeface="微软雅黑" panose="020B0503020204020204" pitchFamily="34" charset="-122"/>
                <a:cs typeface="微软雅黑" panose="020B0503020204020204" pitchFamily="34" charset="-122"/>
              </a:rPr>
              <a:t>）招标文件获取过程中有任何疑问，请在工作时间（周一至周五，上午</a:t>
            </a:r>
            <a:r>
              <a:rPr lang="en-US" sz="2000">
                <a:latin typeface="微软雅黑" panose="020B0503020204020204" pitchFamily="34" charset="-122"/>
                <a:cs typeface="微软雅黑" panose="020B0503020204020204" pitchFamily="34" charset="-122"/>
              </a:rPr>
              <a:t>9:00-12:00</a:t>
            </a:r>
            <a:r>
              <a:rPr lang="zh-CN" sz="2000">
                <a:latin typeface="微软雅黑" panose="020B0503020204020204" pitchFamily="34" charset="-122"/>
                <a:cs typeface="微软雅黑" panose="020B0503020204020204" pitchFamily="34" charset="-122"/>
              </a:rPr>
              <a:t>，下午</a:t>
            </a:r>
            <a:r>
              <a:rPr lang="en-US" sz="2000">
                <a:latin typeface="微软雅黑" panose="020B0503020204020204" pitchFamily="34" charset="-122"/>
                <a:cs typeface="微软雅黑" panose="020B0503020204020204" pitchFamily="34" charset="-122"/>
              </a:rPr>
              <a:t>1:00-5:00</a:t>
            </a:r>
            <a:r>
              <a:rPr lang="zh-CN" sz="2000">
                <a:latin typeface="微软雅黑" panose="020B0503020204020204" pitchFamily="34" charset="-122"/>
                <a:cs typeface="微软雅黑" panose="020B0503020204020204" pitchFamily="34" charset="-122"/>
              </a:rPr>
              <a:t>，节假日休息）拨打电子交易系统服务电话（非项目咨询）：</a:t>
            </a:r>
            <a:r>
              <a:rPr lang="en-US" sz="2000">
                <a:latin typeface="微软雅黑" panose="020B0503020204020204" pitchFamily="34" charset="-122"/>
                <a:cs typeface="微软雅黑" panose="020B0503020204020204" pitchFamily="34" charset="-122"/>
              </a:rPr>
              <a:t>400-998-0000</a:t>
            </a:r>
            <a:r>
              <a:rPr lang="zh-CN" sz="2000">
                <a:latin typeface="微软雅黑" panose="020B0503020204020204" pitchFamily="34" charset="-122"/>
                <a:cs typeface="微软雅黑" panose="020B0503020204020204" pitchFamily="34" charset="-122"/>
              </a:rPr>
              <a:t>。</a:t>
            </a:r>
            <a:endParaRPr lang="zh-CN" altLang="en-US" sz="2000">
              <a:latin typeface="微软雅黑" panose="020B0503020204020204" pitchFamily="34" charset="-122"/>
              <a:cs typeface="微软雅黑" panose="020B0503020204020204" pitchFamily="34" charset="-122"/>
            </a:endParaRPr>
          </a:p>
        </p:txBody>
      </p:sp>
    </p:spTree>
  </p:cSld>
  <p:clrMapOvr>
    <a:masterClrMapping/>
  </p:clrMapOvr>
  <p:transition spd="slow" advTm="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8080375" cy="645160"/>
          </a:xfrm>
          <a:prstGeom prst="rect">
            <a:avLst/>
          </a:prstGeom>
          <a:noFill/>
        </p:spPr>
        <p:txBody>
          <a:bodyPr wrap="none">
            <a:spAutoFit/>
          </a:bodyPr>
          <a:lstStyle/>
          <a:p>
            <a:pPr marR="0" algn="l" defTabSz="1235075">
              <a:buClrTx/>
              <a:buSzTx/>
              <a:buFontTx/>
              <a:defRPr/>
            </a:pPr>
            <a:r>
              <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5.招标公告下挂的招标文件的签章问题</a:t>
            </a:r>
            <a:endPar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3513455" y="1224280"/>
            <a:ext cx="8172450" cy="1981200"/>
          </a:xfrm>
          <a:prstGeom prst="rect">
            <a:avLst/>
          </a:prstGeom>
        </p:spPr>
      </p:pic>
      <p:pic>
        <p:nvPicPr>
          <p:cNvPr id="3" name="图片 2"/>
          <p:cNvPicPr>
            <a:picLocks noChangeAspect="1"/>
          </p:cNvPicPr>
          <p:nvPr/>
        </p:nvPicPr>
        <p:blipFill>
          <a:blip r:embed="rId2"/>
          <a:srcRect t="17431" b="7993"/>
          <a:stretch>
            <a:fillRect/>
          </a:stretch>
        </p:blipFill>
        <p:spPr>
          <a:xfrm>
            <a:off x="561340" y="1440180"/>
            <a:ext cx="1641475" cy="2188210"/>
          </a:xfrm>
          <a:prstGeom prst="rect">
            <a:avLst/>
          </a:prstGeom>
        </p:spPr>
      </p:pic>
      <p:pic>
        <p:nvPicPr>
          <p:cNvPr id="4" name="图片 3"/>
          <p:cNvPicPr>
            <a:picLocks noChangeAspect="1"/>
          </p:cNvPicPr>
          <p:nvPr/>
        </p:nvPicPr>
        <p:blipFill>
          <a:blip r:embed="rId3"/>
          <a:stretch>
            <a:fillRect/>
          </a:stretch>
        </p:blipFill>
        <p:spPr>
          <a:xfrm>
            <a:off x="3369310" y="3384550"/>
            <a:ext cx="8763000" cy="4362450"/>
          </a:xfrm>
          <a:prstGeom prst="rect">
            <a:avLst/>
          </a:prstGeom>
        </p:spPr>
      </p:pic>
    </p:spTree>
  </p:cSld>
  <p:clrMapOvr>
    <a:masterClrMapping/>
  </p:clrMapOvr>
  <p:transition spd="slow" advTm="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文本框 31"/>
          <p:cNvSpPr txBox="1"/>
          <p:nvPr/>
        </p:nvSpPr>
        <p:spPr>
          <a:xfrm>
            <a:off x="1065213" y="377825"/>
            <a:ext cx="4791075" cy="645160"/>
          </a:xfrm>
          <a:prstGeom prst="rect">
            <a:avLst/>
          </a:prstGeom>
          <a:noFill/>
        </p:spPr>
        <p:txBody>
          <a:bodyPr wrap="none">
            <a:spAutoFit/>
          </a:bodyPr>
          <a:lstStyle/>
          <a:p>
            <a:pPr marR="0" algn="l" defTabSz="1235075">
              <a:buClrTx/>
              <a:buSzTx/>
              <a:buFontTx/>
              <a:defRPr/>
            </a:pPr>
            <a:r>
              <a:rPr kumimoji="0" lang="en-US" altLang="zh-CN"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6</a:t>
            </a:r>
            <a:r>
              <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rPr>
              <a:t>.系统提交通过率问题</a:t>
            </a:r>
            <a:endParaRPr kumimoji="0" lang="zh-CN" altLang="en-US" sz="3600" b="1" kern="1200" cap="none" spc="100" normalizeH="0" baseline="0" noProof="0">
              <a:solidFill>
                <a:srgbClr val="2683C6"/>
              </a:solidFill>
              <a:latin typeface="Calibri" panose="020F0502020204030204" pitchFamily="34" charset="0"/>
              <a:ea typeface="微软雅黑" panose="020B0503020204020204" pitchFamily="34" charset="-122"/>
              <a:cs typeface="+mn-cs"/>
            </a:endParaRPr>
          </a:p>
        </p:txBody>
      </p:sp>
      <p:pic>
        <p:nvPicPr>
          <p:cNvPr id="2" name="图片 1"/>
          <p:cNvPicPr>
            <a:picLocks noChangeAspect="1"/>
          </p:cNvPicPr>
          <p:nvPr/>
        </p:nvPicPr>
        <p:blipFill>
          <a:blip r:embed="rId1"/>
          <a:stretch>
            <a:fillRect/>
          </a:stretch>
        </p:blipFill>
        <p:spPr>
          <a:xfrm>
            <a:off x="319405" y="1212215"/>
            <a:ext cx="13319760" cy="6217920"/>
          </a:xfrm>
          <a:prstGeom prst="rect">
            <a:avLst/>
          </a:prstGeom>
        </p:spPr>
      </p:pic>
    </p:spTree>
  </p:cSld>
  <p:clrMapOvr>
    <a:masterClrMapping/>
  </p:clrMapOvr>
  <p:transition spd="slow" advTm="0">
    <p:fade/>
  </p:transition>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9060,&quot;width&quot;:17685}"/>
</p:tagLst>
</file>

<file path=ppt/tags/tag2.xml><?xml version="1.0" encoding="utf-8"?>
<p:tagLst xmlns:p="http://schemas.openxmlformats.org/presentationml/2006/main">
  <p:tag name="KSO_WM_UNIT_PLACING_PICTURE_USER_VIEWPORT" val="{&quot;height&quot;:12915,&quot;width&quot;:20115}"/>
</p:tagLst>
</file>

<file path=ppt/theme/theme1.xml><?xml version="1.0" encoding="utf-8"?>
<a:theme xmlns:a="http://schemas.openxmlformats.org/drawingml/2006/main" name="第一PPT，www.1ppt.com">
  <a:themeElements>
    <a:clrScheme name="自定义 4">
      <a:dk1>
        <a:sysClr val="windowText" lastClr="000000"/>
      </a:dk1>
      <a:lt1>
        <a:sysClr val="window" lastClr="FFFFFF"/>
      </a:lt1>
      <a:dk2>
        <a:srgbClr val="373545"/>
      </a:dk2>
      <a:lt2>
        <a:srgbClr val="000000"/>
      </a:lt2>
      <a:accent1>
        <a:srgbClr val="2683C6"/>
      </a:accent1>
      <a:accent2>
        <a:srgbClr val="2683C6"/>
      </a:accent2>
      <a:accent3>
        <a:srgbClr val="2683C6"/>
      </a:accent3>
      <a:accent4>
        <a:srgbClr val="2683C6"/>
      </a:accent4>
      <a:accent5>
        <a:srgbClr val="2683C6"/>
      </a:accent5>
      <a:accent6>
        <a:srgbClr val="2683C6"/>
      </a:accent6>
      <a:hlink>
        <a:srgbClr val="2683C6"/>
      </a:hlink>
      <a:folHlink>
        <a:srgbClr val="2683C6"/>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99CCFF"/>
          </a:solidFill>
        </a:ln>
      </a:spPr>
      <a:bodyPr/>
      <a:lstStyle/>
      <a:style>
        <a:lnRef idx="1">
          <a:schemeClr val="accent2"/>
        </a:lnRef>
        <a:fillRef idx="0">
          <a:schemeClr val="accent2"/>
        </a:fillRef>
        <a:effectRef idx="0">
          <a:schemeClr val="accent2"/>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4">
      <a:dk1>
        <a:sysClr val="windowText" lastClr="000000"/>
      </a:dk1>
      <a:lt1>
        <a:sysClr val="window" lastClr="FFFFFF"/>
      </a:lt1>
      <a:dk2>
        <a:srgbClr val="373545"/>
      </a:dk2>
      <a:lt2>
        <a:srgbClr val="000000"/>
      </a:lt2>
      <a:accent1>
        <a:srgbClr val="2683C6"/>
      </a:accent1>
      <a:accent2>
        <a:srgbClr val="2683C6"/>
      </a:accent2>
      <a:accent3>
        <a:srgbClr val="2683C6"/>
      </a:accent3>
      <a:accent4>
        <a:srgbClr val="2683C6"/>
      </a:accent4>
      <a:accent5>
        <a:srgbClr val="2683C6"/>
      </a:accent5>
      <a:accent6>
        <a:srgbClr val="2683C6"/>
      </a:accent6>
      <a:hlink>
        <a:srgbClr val="2683C6"/>
      </a:hlink>
      <a:folHlink>
        <a:srgbClr val="2683C6"/>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99CCFF"/>
          </a:solidFill>
        </a:ln>
      </a:spPr>
      <a:bodyPr/>
      <a:lstStyle/>
      <a:style>
        <a:lnRef idx="1">
          <a:schemeClr val="accent2"/>
        </a:lnRef>
        <a:fillRef idx="0">
          <a:schemeClr val="accent2"/>
        </a:fillRef>
        <a:effectRef idx="0">
          <a:schemeClr val="accent2"/>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第一PPT，www.1ppt.com">
  <a:themeElements>
    <a:clrScheme name="自定义 4">
      <a:dk1>
        <a:sysClr val="windowText" lastClr="000000"/>
      </a:dk1>
      <a:lt1>
        <a:sysClr val="window" lastClr="FFFFFF"/>
      </a:lt1>
      <a:dk2>
        <a:srgbClr val="373545"/>
      </a:dk2>
      <a:lt2>
        <a:srgbClr val="000000"/>
      </a:lt2>
      <a:accent1>
        <a:srgbClr val="2683C6"/>
      </a:accent1>
      <a:accent2>
        <a:srgbClr val="2683C6"/>
      </a:accent2>
      <a:accent3>
        <a:srgbClr val="2683C6"/>
      </a:accent3>
      <a:accent4>
        <a:srgbClr val="2683C6"/>
      </a:accent4>
      <a:accent5>
        <a:srgbClr val="2683C6"/>
      </a:accent5>
      <a:accent6>
        <a:srgbClr val="2683C6"/>
      </a:accent6>
      <a:hlink>
        <a:srgbClr val="2683C6"/>
      </a:hlink>
      <a:folHlink>
        <a:srgbClr val="2683C6"/>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99CCFF"/>
          </a:solidFill>
        </a:ln>
      </a:spPr>
      <a:bodyPr/>
      <a:lstStyle/>
      <a:style>
        <a:lnRef idx="1">
          <a:schemeClr val="accent2"/>
        </a:lnRef>
        <a:fillRef idx="0">
          <a:schemeClr val="accent2"/>
        </a:fillRef>
        <a:effectRef idx="0">
          <a:schemeClr val="accent2"/>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第一PPT，www.1ppt.com">
  <a:themeElements>
    <a:clrScheme name="自定义 4">
      <a:dk1>
        <a:sysClr val="windowText" lastClr="000000"/>
      </a:dk1>
      <a:lt1>
        <a:sysClr val="window" lastClr="FFFFFF"/>
      </a:lt1>
      <a:dk2>
        <a:srgbClr val="373545"/>
      </a:dk2>
      <a:lt2>
        <a:srgbClr val="000000"/>
      </a:lt2>
      <a:accent1>
        <a:srgbClr val="2683C6"/>
      </a:accent1>
      <a:accent2>
        <a:srgbClr val="2683C6"/>
      </a:accent2>
      <a:accent3>
        <a:srgbClr val="2683C6"/>
      </a:accent3>
      <a:accent4>
        <a:srgbClr val="2683C6"/>
      </a:accent4>
      <a:accent5>
        <a:srgbClr val="2683C6"/>
      </a:accent5>
      <a:accent6>
        <a:srgbClr val="2683C6"/>
      </a:accent6>
      <a:hlink>
        <a:srgbClr val="2683C6"/>
      </a:hlink>
      <a:folHlink>
        <a:srgbClr val="2683C6"/>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99CCFF"/>
          </a:solidFill>
        </a:ln>
      </a:spPr>
      <a:bodyPr/>
      <a:lstStyle/>
      <a:style>
        <a:lnRef idx="1">
          <a:schemeClr val="accent2"/>
        </a:lnRef>
        <a:fillRef idx="0">
          <a:schemeClr val="accent2"/>
        </a:fillRef>
        <a:effectRef idx="0">
          <a:schemeClr val="accent2"/>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1784</Words>
  <Application>WPS 演示</Application>
  <PresentationFormat>自定义</PresentationFormat>
  <Paragraphs>123</Paragraphs>
  <Slides>36</Slides>
  <Notes>15</Notes>
  <HiddenSlides>0</HiddenSlides>
  <MMClips>0</MMClips>
  <ScaleCrop>false</ScaleCrop>
  <HeadingPairs>
    <vt:vector size="8" baseType="variant">
      <vt:variant>
        <vt:lpstr>已用的字体</vt:lpstr>
      </vt:variant>
      <vt:variant>
        <vt:i4>7</vt:i4>
      </vt:variant>
      <vt:variant>
        <vt:lpstr>主题</vt:lpstr>
      </vt:variant>
      <vt:variant>
        <vt:i4>4</vt:i4>
      </vt:variant>
      <vt:variant>
        <vt:lpstr>嵌入 OLE 服务器</vt:lpstr>
      </vt:variant>
      <vt:variant>
        <vt:i4>1</vt:i4>
      </vt:variant>
      <vt:variant>
        <vt:lpstr>幻灯片标题</vt:lpstr>
      </vt:variant>
      <vt:variant>
        <vt:i4>36</vt:i4>
      </vt:variant>
    </vt:vector>
  </HeadingPairs>
  <TitlesOfParts>
    <vt:vector size="48" baseType="lpstr">
      <vt:lpstr>Arial</vt:lpstr>
      <vt:lpstr>宋体</vt:lpstr>
      <vt:lpstr>Wingdings</vt:lpstr>
      <vt:lpstr>Calibri</vt:lpstr>
      <vt:lpstr>微软雅黑</vt:lpstr>
      <vt:lpstr>Arial Unicode MS</vt:lpstr>
      <vt:lpstr>迷你简超粗圆</vt:lpstr>
      <vt:lpstr>第一PPT，www.1ppt.com</vt:lpstr>
      <vt:lpstr>1_第一PPT，www.1ppt.com</vt:lpstr>
      <vt:lpstr>2_第一PPT，www.1ppt.com</vt:lpstr>
      <vt:lpstr>3_第一PPT，www.1ppt.com</vt:lpstr>
      <vt:lpstr>Excel.Sheet.12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dc:title>
  <dc:creator>第一PPT</dc:creator>
  <cp:keywords>www.1ppt.com</cp:keywords>
  <cp:lastModifiedBy>WH</cp:lastModifiedBy>
  <cp:revision>588</cp:revision>
  <dcterms:created xsi:type="dcterms:W3CDTF">2015-11-21T04:10:00Z</dcterms:created>
  <dcterms:modified xsi:type="dcterms:W3CDTF">2022-03-25T01:28:58Z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1D227C24A86E44099BDF64931AB1822F</vt:lpwstr>
  </property>
</Properties>
</file>